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11190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94246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юго-восточный 5-10 м/с. Температура воздуха ночью 5-7, днем 18-20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28852</TotalTime>
  <Words>586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4051</cp:revision>
  <cp:lastPrinted>2021-10-15T03:50:29Z</cp:lastPrinted>
  <dcterms:created xsi:type="dcterms:W3CDTF">2018-03-27T06:03:00Z</dcterms:created>
  <dcterms:modified xsi:type="dcterms:W3CDTF">2025-11-22T06:24:12Z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