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6665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ночью 1-3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Ночью и утром туман. Ветер юго-западный 9-14, порывы 15-20 м/с. Температура воздуха 1 мороза –1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80614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25325</TotalTime>
  <Words>621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5003</cp:revision>
  <cp:lastPrinted>2021-07-01T03:56:27Z</cp:lastPrinted>
  <dcterms:created xsi:type="dcterms:W3CDTF">2018-03-27T06:03:00Z</dcterms:created>
  <dcterms:modified xsi:type="dcterms:W3CDTF">2025-11-22T07:30:20Z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