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1014" y="11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83708240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ноября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ноября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но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4245111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360077"/>
            <a:ext cx="4759889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23 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ноября</a:t>
            </a:r>
          </a:p>
          <a:p>
            <a:pPr lvl="0" indent="144000" algn="just"/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без осадков. Т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уман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7-12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indent="144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на 24 ноября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ноября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ноября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западный 3-8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Ищанов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35482</TotalTime>
  <Words>598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6360</cp:revision>
  <cp:lastPrinted>2021-07-01T03:56:27Z</cp:lastPrinted>
  <dcterms:created xsi:type="dcterms:W3CDTF">2018-03-27T06:03:00Z</dcterms:created>
  <dcterms:modified xsi:type="dcterms:W3CDTF">2025-11-22T06:04:50Z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