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3041497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южный, юго-западный 9-14 м/с. Температура воздуха ночью 1-3 мороза, днем 3-5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снег), гололед, низовая метель. Ночью и утром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 мороза –1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2192230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28203</TotalTime>
  <Words>666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5161</cp:revision>
  <cp:lastPrinted>2021-07-01T03:56:27Z</cp:lastPrinted>
  <dcterms:created xsi:type="dcterms:W3CDTF">2018-03-27T06:03:00Z</dcterms:created>
  <dcterms:modified xsi:type="dcterms:W3CDTF">2025-11-22T07:31:13Z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