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801054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187618"/>
            <a:ext cx="4224138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6-8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3-5 тепла.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485538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16393" y="2903776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ноября, ночью 24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52315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7369</cp:revision>
  <cp:lastPrinted>2025-08-12T06:13:34Z</cp:lastPrinted>
  <dcterms:created xsi:type="dcterms:W3CDTF">2018-03-27T06:03:00Z</dcterms:created>
  <dcterms:modified xsi:type="dcterms:W3CDTF">2025-11-22T06:44:01Z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