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92" d="100"/>
          <a:sy n="92" d="100"/>
        </p:scale>
        <p:origin x="384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9363297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326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ноября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2106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23 ноября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ноября по 20 ч. 23 ноября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осадки (дождь, снег), гололед.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15-20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ноября 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ноября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24 ноября 2025 г.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осадки (дождь, снег). Ветер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22 ноября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8795657"/>
              </p:ext>
            </p:extLst>
          </p:nvPr>
        </p:nvGraphicFramePr>
        <p:xfrm>
          <a:off x="5028643" y="4409478"/>
          <a:ext cx="4691064" cy="2008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2,551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1,756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519762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23, ночью 24 ноября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Н. Казиева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30568</TotalTime>
  <Words>602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5218</cp:revision>
  <cp:lastPrinted>2021-07-01T03:56:27Z</cp:lastPrinted>
  <dcterms:created xsi:type="dcterms:W3CDTF">2018-03-27T06:03:00Z</dcterms:created>
  <dcterms:modified xsi:type="dcterms:W3CDTF">2025-11-22T07:16:09Z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