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366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094265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813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ночью и утром осадки (дождь, снег). Ночью гололед. Ветер юго-западный 9-14, порывы 15-20 м/с. Температура воздуха ночью 1-3 мороза,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снег), гололед. Ветер западный, юго-западный 9-14, порывы 15-20 м/с. Температура воздуха ночью 0-2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964215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25298</TotalTime>
  <Words>622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3944</cp:revision>
  <cp:lastPrinted>2021-07-01T03:56:27Z</cp:lastPrinted>
  <dcterms:created xsi:type="dcterms:W3CDTF">2018-03-27T06:03:00Z</dcterms:created>
  <dcterms:modified xsi:type="dcterms:W3CDTF">2025-11-22T06:16:27Z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