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326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22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восточный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2-7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1-3,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11-13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юго-восточный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200791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23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24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22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27329</TotalTime>
  <Words>763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6560</cp:revision>
  <cp:lastPrinted>2021-07-01T09:11:30Z</cp:lastPrinted>
  <dcterms:created xsi:type="dcterms:W3CDTF">2018-03-27T06:03:00Z</dcterms:created>
  <dcterms:modified xsi:type="dcterms:W3CDTF">2025-11-22T06:04:35Z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