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568061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юго-западный 5-10 м/с. Температура воздуха ночью 1-3, днем 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 -1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1824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5348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951</cp:revision>
  <cp:lastPrinted>2021-07-01T03:56:27Z</cp:lastPrinted>
  <dcterms:created xsi:type="dcterms:W3CDTF">2024-09-22T07:48:17Z</dcterms:created>
  <dcterms:modified xsi:type="dcterms:W3CDTF">2025-11-22T07:22:14Z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