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88" d="100"/>
          <a:sy n="88" d="100"/>
        </p:scale>
        <p:origin x="-115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020727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 ночью снег, гололед, низовая метель, днем осадки (дождь, снег), гололед. Ветер юго-западный 15-20, ночью порывы 23 м/с. Температура воздуха ночью 1-3 мороза, днем 2-4 тепла</a:t>
            </a:r>
            <a:r>
              <a:rPr lang="ru-RU" sz="1100" dirty="0" smtClean="0"/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19999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7541</cp:revision>
  <cp:lastPrinted>2021-07-01T03:56:27Z</cp:lastPrinted>
  <dcterms:created xsi:type="dcterms:W3CDTF">2018-03-27T06:03:00Z</dcterms:created>
  <dcterms:modified xsi:type="dcterms:W3CDTF">2025-11-22T07:40:52Z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