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7" d="100"/>
          <a:sy n="77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31917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37116" y="3717032"/>
            <a:ext cx="4688231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29333"/>
            <a:ext cx="4714876" cy="2308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hangingPunct="1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днем порывы 15-20 м/с. Температура воздуха ночью 0-2 мороза, днем 4-6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Ветер юго-западный 9-14, ночью порывы 15-20 м/с. Температура воздуха </a:t>
            </a:r>
            <a:r>
              <a:rPr 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7769" y="2438872"/>
            <a:ext cx="467396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ноября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42980" y="3454535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>
            <a:extLst>
              <a:ext uri="{FF2B5EF4-FFF2-40B4-BE49-F238E27FC236}">
                <a16:creationId xmlns:a16="http://schemas.microsoft.com/office/drawing/2014/main" xmlns="" id="{DA267A69-45E3-45F6-B9C2-6B822A2486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131783"/>
              </p:ext>
            </p:extLst>
          </p:nvPr>
        </p:nvGraphicFramePr>
        <p:xfrm>
          <a:off x="5024437" y="4140200"/>
          <a:ext cx="4417359" cy="2062161"/>
        </p:xfrm>
        <a:graphic>
          <a:graphicData uri="http://schemas.openxmlformats.org/drawingml/2006/table">
            <a:tbl>
              <a:tblPr/>
              <a:tblGrid>
                <a:gridCol w="15455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Жолдыбай Н.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30032</TotalTime>
  <Words>682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3955</cp:revision>
  <cp:lastPrinted>2021-07-01T07:38:07Z</cp:lastPrinted>
  <dcterms:created xsi:type="dcterms:W3CDTF">2018-03-27T06:03:00Z</dcterms:created>
  <dcterms:modified xsi:type="dcterms:W3CDTF">2025-11-22T08:06:53Z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