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318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65452557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ноября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ноября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/>
              <a:t>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юго-восточный, южный 7-12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снег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6728" y="231497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6728" y="325921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4366047"/>
              </p:ext>
            </p:extLst>
          </p:nvPr>
        </p:nvGraphicFramePr>
        <p:xfrm>
          <a:off x="5036728" y="420144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/ </a:t>
            </a:r>
            <a:r>
              <a:rPr lang="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20140</TotalTime>
  <Words>608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3763</cp:revision>
  <cp:lastPrinted>2021-07-01T03:56:27Z</cp:lastPrinted>
  <dcterms:created xsi:type="dcterms:W3CDTF">2018-03-27T06:03:00Z</dcterms:created>
  <dcterms:modified xsi:type="dcterms:W3CDTF">2025-11-22T07:42:27Z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