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520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Временами туман. Ветер восточный, северо-восточный 5-10 м/с. Температура воздуха ночью 0-2, днем 13-15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22301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15544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3841</cp:revision>
  <cp:lastPrinted>2021-07-01T03:56:27Z</cp:lastPrinted>
  <dcterms:created xsi:type="dcterms:W3CDTF">2018-03-27T06:03:00Z</dcterms:created>
  <dcterms:modified xsi:type="dcterms:W3CDTF">2025-11-21T06:00:21Z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