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4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34947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и утром осадки (дождь, снег), гололед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северо-западный, северный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186044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61" y="22627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5923" y="30937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24996</TotalTime>
  <Words>698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4167</cp:revision>
  <cp:lastPrinted>2021-10-18T15:52:53Z</cp:lastPrinted>
  <dcterms:created xsi:type="dcterms:W3CDTF">2018-03-27T06:03:00Z</dcterms:created>
  <dcterms:modified xsi:type="dcterms:W3CDTF">2025-11-21T07:51:38Z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