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272292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осадки (дождь, снег), гололед. Ночью и утром туман. Ветер северо-восточный, восточный 4-9 м/с. Температура воздуха ночью 3-5, днем 7-9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5383</TotalTime>
  <Words>572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951</cp:revision>
  <cp:lastPrinted>2021-07-01T03:56:27Z</cp:lastPrinted>
  <dcterms:created xsi:type="dcterms:W3CDTF">2024-09-22T07:48:17Z</dcterms:created>
  <dcterms:modified xsi:type="dcterms:W3CDTF">2025-11-21T08:01:53Z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