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68" d="100"/>
          <a:sy n="68" d="100"/>
        </p:scale>
        <p:origin x="77" y="3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79509707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325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ноября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72782" y="272256"/>
            <a:ext cx="4224138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22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Туман. Ветер З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ападный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 м/с. Температура воздуха ночью 6-8, днем 3-5 мороза.</a:t>
            </a: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23 ноября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23 ноя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южный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9-14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</a:t>
            </a:r>
            <a:r>
              <a:rPr lang="ru-RU" sz="1100">
                <a:latin typeface="Times New Roman" panose="02020603050405020304" pitchFamily="18" charset="0"/>
                <a:ea typeface="Calibri" panose="020F0502020204030204" pitchFamily="34" charset="0"/>
              </a:rPr>
              <a:t>воздуха 3-5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2896111"/>
              </p:ext>
            </p:extLst>
          </p:nvPr>
        </p:nvGraphicFramePr>
        <p:xfrm>
          <a:off x="5134650" y="3763600"/>
          <a:ext cx="4528802" cy="23768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116393" y="2903776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noFill/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ноября, ночью 23 ноября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52298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7363</cp:revision>
  <cp:lastPrinted>2025-08-12T06:13:34Z</cp:lastPrinted>
  <dcterms:created xsi:type="dcterms:W3CDTF">2018-03-27T06:03:00Z</dcterms:created>
  <dcterms:modified xsi:type="dcterms:W3CDTF">2025-11-21T06:47:19Z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