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20727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735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9-14, 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6-8, днем 0-2 мороза.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23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 осадки (дождь, снег), гололед, низовая метель. Ветер юго-западный 9-14, порывы 15-20 м/с.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ноября, ночью 23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19991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7536</cp:revision>
  <cp:lastPrinted>2021-07-01T03:56:27Z</cp:lastPrinted>
  <dcterms:created xsi:type="dcterms:W3CDTF">2018-03-27T06:03:00Z</dcterms:created>
  <dcterms:modified xsi:type="dcterms:W3CDTF">2025-11-21T06:46:56Z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