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366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027234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2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Ночью гололед. Ветер северо-западный с переходом на юго-западный ночью 3-8, днем 9-14 м/с. Температура воздуха ночью 5-7 мороза, днем около 0 градусов.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15-20 м/с. Температура воздуха ночью 0-2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89550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25288</TotalTime>
  <Words>612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3943</cp:revision>
  <cp:lastPrinted>2021-07-01T03:56:27Z</cp:lastPrinted>
  <dcterms:created xsi:type="dcterms:W3CDTF">2018-03-27T06:03:00Z</dcterms:created>
  <dcterms:modified xsi:type="dcterms:W3CDTF">2025-11-21T06:18:08Z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