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30921683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северо-восточный, восточный 5-10 м/с. Температура воздуха ночью 2-4 мороза, днем 0-2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юго-западный  9-14 м/с. Температура воздуха 1-3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5072696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(а):Рахметова Ж.А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25364</TotalTime>
  <Words>609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5003</cp:revision>
  <cp:lastPrinted>2021-07-01T03:56:27Z</cp:lastPrinted>
  <dcterms:created xsi:type="dcterms:W3CDTF">2018-03-27T06:03:00Z</dcterms:created>
  <dcterms:modified xsi:type="dcterms:W3CDTF">2025-11-21T08:15:39Z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