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929626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37116" y="3717032"/>
            <a:ext cx="468823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4929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Гололед. Ночью и утром туман. Ветер северо-западный с переходом на юго-западный ночью 2-7, днем 9-14 м/с. Температура воздуха ночью 6-8 мороза, днем около 0 градусов. </a:t>
            </a:r>
            <a:endParaRPr lang="ru-RU" sz="12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гололед.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0-2 тепла.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7769" y="2438872"/>
            <a:ext cx="4673965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2980" y="345453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642300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29878</TotalTime>
  <Words>687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3951</cp:revision>
  <cp:lastPrinted>2021-07-01T07:38:07Z</cp:lastPrinted>
  <dcterms:created xsi:type="dcterms:W3CDTF">2018-03-27T06:03:00Z</dcterms:created>
  <dcterms:modified xsi:type="dcterms:W3CDTF">2025-11-21T07:57:16Z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