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08"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40410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жауын-шашын (жаңбыр, қар), көктайғақ. </a:t>
            </a:r>
            <a:r>
              <a:rPr lang="kk-KZ"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оңтүстіктен </a:t>
            </a:r>
            <a:r>
              <a:rPr lang="kk-KZ" sz="1200" dirty="0"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түнде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күндіз 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1-3°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көктайғақ.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322721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44849" y="23039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22694</TotalTime>
  <Words>660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4066</cp:revision>
  <cp:lastPrinted>2021-07-01T03:56:27Z</cp:lastPrinted>
  <dcterms:created xsi:type="dcterms:W3CDTF">2018-03-27T06:03:00Z</dcterms:created>
  <dcterms:modified xsi:type="dcterms:W3CDTF">2025-11-20T07:29:12Z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