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6271573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24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8953290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болады. Оңтүстік-шығыстан жел соғады, күші 3-8 м/с. Ауа температурасы түнде 1 аяз-1 градус жылы, күндіз 14-16 градус жылы болады.</a:t>
            </a:r>
          </a:p>
          <a:p>
            <a:pPr algn="just"/>
            <a:endParaRPr lang="kk-KZ" altLang="ru-RU" sz="1200" b="1" dirty="0" smtClean="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42886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14181</TotalTime>
  <Words>570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3920</cp:revision>
  <cp:lastPrinted>2021-07-01T03:56:27Z</cp:lastPrinted>
  <dcterms:created xsi:type="dcterms:W3CDTF">2018-03-27T06:03:00Z</dcterms:created>
  <dcterms:modified xsi:type="dcterms:W3CDTF">2025-11-20T06:38:02Z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