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444605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a:t>
            </a:r>
            <a:r>
              <a:rPr lang="kk-KZ" altLang="ru-RU" sz="1200" dirty="0" smtClean="0">
                <a:latin typeface="Times New Roman" panose="02020603050405020304" pitchFamily="18" charset="0"/>
                <a:cs typeface="Times New Roman" panose="02020603050405020304" pitchFamily="18" charset="0"/>
              </a:rPr>
              <a:t>аңертең </a:t>
            </a:r>
            <a:r>
              <a:rPr lang="kk-KZ" altLang="ru-RU" sz="1200" dirty="0">
                <a:latin typeface="Times New Roman" panose="02020603050405020304" pitchFamily="18" charset="0"/>
                <a:cs typeface="Times New Roman" panose="02020603050405020304" pitchFamily="18" charset="0"/>
              </a:rPr>
              <a:t>және күндіз жауын-шашын </a:t>
            </a:r>
            <a:r>
              <a:rPr lang="kk-KZ" altLang="ru-RU" sz="1200" dirty="0" smtClean="0">
                <a:latin typeface="Times New Roman" panose="02020603050405020304" pitchFamily="18" charset="0"/>
                <a:cs typeface="Times New Roman" panose="02020603050405020304" pitchFamily="18" charset="0"/>
              </a:rPr>
              <a:t>(көбінесе жаңбыр</a:t>
            </a:r>
            <a:r>
              <a:rPr lang="kk-KZ" altLang="ru-RU" sz="1200" dirty="0">
                <a:latin typeface="Times New Roman" panose="02020603050405020304" pitchFamily="18" charset="0"/>
                <a:cs typeface="Times New Roman" panose="02020603050405020304" pitchFamily="18" charset="0"/>
              </a:rPr>
              <a:t>). Оңтүстік-батыстан жел соғады, күші 4-9 м/с. Ауа температурасы түнде 1 градус </a:t>
            </a:r>
            <a:r>
              <a:rPr lang="kk-KZ" altLang="ru-RU" sz="1200" dirty="0" smtClean="0">
                <a:latin typeface="Times New Roman" panose="02020603050405020304" pitchFamily="18" charset="0"/>
                <a:cs typeface="Times New Roman" panose="02020603050405020304" pitchFamily="18" charset="0"/>
              </a:rPr>
              <a:t>аяз-1 градус жылы, </a:t>
            </a:r>
            <a:r>
              <a:rPr lang="kk-KZ" altLang="ru-RU" sz="1200" dirty="0">
                <a:latin typeface="Times New Roman" panose="02020603050405020304" pitchFamily="18" charset="0"/>
                <a:cs typeface="Times New Roman" panose="02020603050405020304" pitchFamily="18" charset="0"/>
              </a:rPr>
              <a:t>күндіз 7-9 градус жылы.</a:t>
            </a: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a:t>
            </a:r>
            <a:r>
              <a:rPr lang="ru-RU" sz="1150" dirty="0" err="1" smtClean="0">
                <a:latin typeface="Times New Roman" panose="02020603050405020304" pitchFamily="18" charset="0"/>
                <a:cs typeface="Times New Roman" panose="02020603050405020304" pitchFamily="18" charset="0"/>
              </a:rPr>
              <a:t>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496400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25359</TotalTime>
  <Words>516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4886</cp:revision>
  <cp:lastPrinted>2021-07-01T07:38:07Z</cp:lastPrinted>
  <dcterms:created xsi:type="dcterms:W3CDTF">2018-03-27T06:03:00Z</dcterms:created>
  <dcterms:modified xsi:type="dcterms:W3CDTF">2025-11-20T07:49:31Z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