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541755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күндіз жауын-шашын (көбінесе жаңбыр). Оңтүстік-батыстан жел соғады, күші 5-10 м/с. Ауа температурасы түнде 0-2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016309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25121</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4983</cp:revision>
  <cp:lastPrinted>2021-07-01T03:56:27Z</cp:lastPrinted>
  <dcterms:created xsi:type="dcterms:W3CDTF">2018-03-27T06:03:00Z</dcterms:created>
  <dcterms:modified xsi:type="dcterms:W3CDTF">2025-11-20T07:36:12Z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