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720751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20</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кей уақыттарда жаңбыр жауады, күндіз тұман түседі. Оңтүстік-батыстан соғатын жел оңтүстік-шығысқа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4-9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және күндіз 7-9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Тұман түседі. </a:t>
            </a:r>
            <a:r>
              <a:rPr lang="kk-KZ" sz="1150" dirty="0" smtClean="0">
                <a:latin typeface="Times New Roman" panose="02020603050405020304" pitchFamily="18" charset="0"/>
                <a:cs typeface="Times New Roman" panose="02020603050405020304" pitchFamily="18" charset="0"/>
              </a:rPr>
              <a:t>Оңтүстік-шығыстан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0-5 м/с</a:t>
            </a:r>
            <a:r>
              <a:rPr lang="kk-KZ" sz="1150" dirty="0" smtClean="0">
                <a:latin typeface="Times New Roman" panose="02020603050405020304" pitchFamily="18" charset="0"/>
                <a:cs typeface="Times New Roman" panose="02020603050405020304" pitchFamily="18" charset="0"/>
              </a:rPr>
              <a:t>. Ауа температурасы 6-8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80598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22</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37734</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6255</cp:revision>
  <cp:lastPrinted>2021-07-01T07:38:07Z</cp:lastPrinted>
  <dcterms:created xsi:type="dcterms:W3CDTF">2018-03-27T06:03:00Z</dcterms:created>
  <dcterms:modified xsi:type="dcterms:W3CDTF">2025-11-20T09:41:51Z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