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95" d="100"/>
          <a:sy n="95" d="100"/>
        </p:scale>
        <p:origin x="888" y="-432"/>
      </p:cViewPr>
      <p:guideLst>
        <p:guide orient="horz" pos="2159"/>
        <p:guide pos="3102"/>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50669442"/>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562479038"/>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,085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737100" y="131763"/>
            <a:ext cx="50404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21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21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a:t>
            </a:r>
            <a:r>
              <a:rPr lang="kk-KZ" sz="1200" kern="1400" dirty="0" smtClean="0">
                <a:latin typeface="Times New Roman"/>
                <a:ea typeface="Times New Roman"/>
              </a:rPr>
              <a:t>К</a:t>
            </a:r>
            <a:r>
              <a:rPr lang="kk-KZ" sz="1200" kern="1400" dirty="0" smtClean="0">
                <a:latin typeface="Times New Roman"/>
                <a:ea typeface="Times New Roman"/>
              </a:rPr>
              <a:t>өшпелі </a:t>
            </a:r>
            <a:r>
              <a:rPr lang="kk-KZ" sz="1200" kern="1400" dirty="0">
                <a:latin typeface="Times New Roman"/>
                <a:ea typeface="Times New Roman"/>
              </a:rPr>
              <a:t>бұлтты, жауын-шашынсыз. Оңтүстік-шығыстан, шығыстан жел соғады, күші 2-7 м/с. Ауа температурасы түнде 8-10, күндіз 13-15 жылы</a:t>
            </a:r>
            <a:r>
              <a:rPr lang="kk-KZ" sz="1200" kern="1400" dirty="0" smtClean="0">
                <a:latin typeface="Times New Roman"/>
                <a:ea typeface="Times New Roman"/>
              </a:rPr>
              <a:t>.</a:t>
            </a: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21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22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a:t>
            </a:r>
            <a:r>
              <a:rPr lang="kk-KZ" sz="1200" kern="1400" dirty="0" smtClean="0">
                <a:latin typeface="Times New Roman"/>
                <a:ea typeface="Times New Roman"/>
              </a:rPr>
              <a:t>Ашық, </a:t>
            </a:r>
            <a:r>
              <a:rPr lang="kk-KZ" sz="1200" kern="1400" dirty="0" smtClean="0">
                <a:latin typeface="Times New Roman"/>
                <a:ea typeface="Times New Roman"/>
              </a:rPr>
              <a:t>жауын-шашынсыз. Оңтүстік-шығыстан, оңтүстіктен жел соғады, күші </a:t>
            </a:r>
            <a:r>
              <a:rPr lang="kk-KZ" sz="1200" kern="1400" dirty="0" smtClean="0">
                <a:latin typeface="Times New Roman"/>
                <a:ea typeface="Times New Roman"/>
              </a:rPr>
              <a:t>0-5 </a:t>
            </a:r>
            <a:r>
              <a:rPr lang="kk-KZ" sz="1200" kern="1400" dirty="0" smtClean="0">
                <a:latin typeface="Times New Roman"/>
                <a:ea typeface="Times New Roman"/>
              </a:rPr>
              <a:t>м/с. Ауа </a:t>
            </a:r>
            <a:r>
              <a:rPr lang="kk-KZ" sz="1200" kern="1400" smtClean="0">
                <a:latin typeface="Times New Roman"/>
                <a:ea typeface="Times New Roman"/>
              </a:rPr>
              <a:t>температурасы </a:t>
            </a:r>
            <a:r>
              <a:rPr lang="kk-KZ" sz="1200" kern="1400" smtClean="0">
                <a:latin typeface="Times New Roman"/>
                <a:ea typeface="Times New Roman"/>
              </a:rPr>
              <a:t>4-6 </a:t>
            </a:r>
            <a:r>
              <a:rPr lang="kk-KZ" sz="1200" kern="1400" dirty="0" smtClean="0">
                <a:latin typeface="Times New Roman"/>
                <a:ea typeface="Times New Roman"/>
              </a:rPr>
              <a:t>жылы</a:t>
            </a:r>
            <a:r>
              <a:rPr lang="kk-KZ" sz="1200" kern="1400" dirty="0" smtClean="0">
                <a:solidFill>
                  <a:srgbClr val="FF0000"/>
                </a:solidFill>
                <a:latin typeface="Times New Roman"/>
                <a:ea typeface="Times New Roman"/>
              </a:rPr>
              <a:t>.</a:t>
            </a:r>
            <a:endParaRPr lang="kk-KZ" sz="1200" kern="1400" dirty="0">
              <a:solidFill>
                <a:srgbClr val="FF0000"/>
              </a:solidFill>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31427</TotalTime>
  <Words>579</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5140</cp:revision>
  <cp:lastPrinted>2023-02-06T06:57:51Z</cp:lastPrinted>
  <dcterms:created xsi:type="dcterms:W3CDTF">2018-03-27T06:03:00Z</dcterms:created>
  <dcterms:modified xsi:type="dcterms:W3CDTF">2025-11-20T08:42:04Z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