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20033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таңертең және күндіз жауын-шашын (жаңбыр, қар), көктайғақ. Жел оңтүстік-шығыстан, оңтүстіктен соғады, түнде күші 2-7, күндіз 7-12 м/с.  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0-2° </a:t>
            </a:r>
            <a:r>
              <a:rPr lang="" sz="1200" dirty="0">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 Жел солтүстіктен соғады, күші 5-10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408933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19527</TotalTime>
  <Words>586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3718</cp:revision>
  <cp:lastPrinted>2021-07-01T03:56:27Z</cp:lastPrinted>
  <dcterms:created xsi:type="dcterms:W3CDTF">2018-03-27T06:03:00Z</dcterms:created>
  <dcterms:modified xsi:type="dcterms:W3CDTF">2025-11-20T07:23:38Z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