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0066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47169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 және таңертең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солтүстік-шығыстан шығыстан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мороза,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Түнде және таңертең тұман. Жел оңтүстік-шығыстан соғады, күші 9-14 м/с. 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36786</TotalTime>
  <Words>574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6951</cp:revision>
  <cp:lastPrinted>2021-07-01T03:56:27Z</cp:lastPrinted>
  <dcterms:created xsi:type="dcterms:W3CDTF">2018-03-27T06:03:00Z</dcterms:created>
  <dcterms:modified xsi:type="dcterms:W3CDTF">2025-11-20T06:33:03Z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