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857809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шығыстан, солтүстік-шығыстан 1-6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 аяз-1 жылы,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16-18 жылы.</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smtClean="0">
                <a:latin typeface="Times New Roman" panose="02020603050405020304" pitchFamily="18" charset="0"/>
                <a:cs typeface="Times New Roman" panose="02020603050405020304" pitchFamily="18" charset="0"/>
              </a:rPr>
              <a:t>Жел солтүстік-шығыстан 2-7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0-2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2704807"/>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rPr>
                        <a:t>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rPr>
                        <a:t>133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a:t>
                      </a:r>
                      <a:r>
                        <a:rPr lang="en-US" sz="1100" b="0" i="0" u="none" strike="noStrike" dirty="0" smtClean="0">
                          <a:solidFill>
                            <a:srgbClr val="000000"/>
                          </a:solidFill>
                          <a:effectLst/>
                          <a:latin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778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a:t>
                      </a:r>
                      <a:r>
                        <a:rPr lang="en-US" sz="1100" b="0" i="0" u="none" strike="noStrike" dirty="0" smtClean="0">
                          <a:solidFill>
                            <a:srgbClr val="000000"/>
                          </a:solidFill>
                          <a:effectLst/>
                          <a:latin typeface="Times New Roman" panose="02020603050405020304" pitchFamily="18" charset="0"/>
                        </a:rPr>
                        <a:t>56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rPr>
                        <a:t>022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a:t>
                      </a:r>
                      <a:r>
                        <a:rPr lang="en-US"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a:t>
                      </a:r>
                      <a:r>
                        <a:rPr lang="en-US" sz="1100" b="0" i="0" u="none" strike="noStrike"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5331142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dirty="0" smtClean="0">
                          <a:latin typeface="Times New Roman" panose="02020603050405020304" pitchFamily="18" charset="0"/>
                          <a:cs typeface="Times New Roman" panose="02020603050405020304" pitchFamily="18" charset="0"/>
                        </a:rPr>
                        <a:t> С</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16649</TotalTime>
  <Words>545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3958</cp:revision>
  <cp:lastPrinted>2021-07-01T07:38:07Z</cp:lastPrinted>
  <dcterms:created xsi:type="dcterms:W3CDTF">2018-03-27T06:03:00Z</dcterms:created>
  <dcterms:modified xsi:type="dcterms:W3CDTF">2025-11-16T06:21:58Z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