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1616177"/>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3" y="184413"/>
            <a:ext cx="4894975" cy="438581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қарашаға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16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17</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түнде және таңертең аздаған жауын-шашын (жаңбыр, қар</a:t>
            </a:r>
            <a:r>
              <a:rPr lang="ru-RU" sz="1200" dirty="0">
                <a:effectLst/>
                <a:latin typeface="Times New Roman" panose="02020603050405020304" pitchFamily="18" charset="0"/>
                <a:ea typeface="Calibri" panose="020F0502020204030204" pitchFamily="34" charset="0"/>
              </a:rPr>
              <a:t>)</a:t>
            </a:r>
            <a:r>
              <a:rPr lang="kk-KZ" sz="1200" dirty="0">
                <a:effectLst/>
                <a:latin typeface="Times New Roman" panose="02020603050405020304" pitchFamily="18" charset="0"/>
                <a:ea typeface="Calibri" panose="020F0502020204030204" pitchFamily="34" charset="0"/>
              </a:rPr>
              <a:t> жауады. Оңтүстік-батыстан соғатын жел солтүстік-батысқа ауысады, күші 7-12 м/с. </a:t>
            </a:r>
            <a:r>
              <a:rPr lang="ru-RU" sz="1200" dirty="0" err="1">
                <a:effectLst/>
                <a:latin typeface="Times New Roman" panose="02020603050405020304" pitchFamily="18" charset="0"/>
                <a:ea typeface="Calibri" panose="020F0502020204030204" pitchFamily="34" charset="0"/>
              </a:rPr>
              <a:t>Ауа</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температурасы</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effectLst/>
                <a:latin typeface="Times New Roman" panose="02020603050405020304" pitchFamily="18" charset="0"/>
                <a:ea typeface="Calibri" panose="020F0502020204030204" pitchFamily="34" charset="0"/>
              </a:rPr>
              <a:t> 0-2, </a:t>
            </a:r>
            <a:r>
              <a:rPr lang="ru-RU" sz="1200" dirty="0" err="1">
                <a:effectLst/>
                <a:latin typeface="Times New Roman" panose="02020603050405020304" pitchFamily="18" charset="0"/>
                <a:ea typeface="Calibri" panose="020F0502020204030204" pitchFamily="34" charset="0"/>
              </a:rPr>
              <a:t>күндіз</a:t>
            </a:r>
            <a:r>
              <a:rPr lang="ru-RU" sz="1200" dirty="0">
                <a:effectLst/>
                <a:latin typeface="Times New Roman" panose="02020603050405020304" pitchFamily="18" charset="0"/>
                <a:ea typeface="Calibri" panose="020F0502020204030204" pitchFamily="34" charset="0"/>
              </a:rPr>
              <a:t> 2-4 градус </a:t>
            </a:r>
            <a:r>
              <a:rPr lang="ru-RU" sz="1200" dirty="0" err="1">
                <a:effectLst/>
                <a:latin typeface="Times New Roman" panose="02020603050405020304" pitchFamily="18" charset="0"/>
                <a:ea typeface="Calibri" panose="020F0502020204030204" pitchFamily="34" charset="0"/>
              </a:rPr>
              <a:t>жылы</a:t>
            </a:r>
            <a:r>
              <a:rPr lang="kk-KZ" sz="1200" dirty="0">
                <a:latin typeface="Times New Roman" panose="02020603050405020304" pitchFamily="18" charset="0"/>
                <a:ea typeface="Calibri" panose="020F0502020204030204" pitchFamily="34" charset="0"/>
              </a:rPr>
              <a:t>.</a:t>
            </a:r>
          </a:p>
          <a:p>
            <a:pPr indent="182563" algn="just"/>
            <a:endParaRPr lang="kk-KZ" sz="1200" dirty="0">
              <a:effectLst/>
              <a:latin typeface="Times New Roman" panose="02020603050405020304" pitchFamily="18" charset="0"/>
              <a:ea typeface="Calibri" panose="020F0502020204030204" pitchFamily="34" charset="0"/>
            </a:endParaRPr>
          </a:p>
          <a:p>
            <a:pPr indent="182563" algn="ct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kk-KZ" sz="1100" b="1" dirty="0">
                <a:solidFill>
                  <a:srgbClr val="000000"/>
                </a:solidFill>
                <a:latin typeface="Times New Roman" panose="02020603050405020304" pitchFamily="18" charset="0"/>
                <a:cs typeface="Times New Roman" panose="02020603050405020304" pitchFamily="18" charset="0"/>
              </a:rPr>
              <a:t>17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18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жауын-шашынсыз</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Оңтүстік-шығыстан соғатын жел оңтүстік-батысқа ауысады, күші </a:t>
            </a:r>
            <a:r>
              <a:rPr lang="kk-KZ" sz="1200" dirty="0">
                <a:latin typeface="Times New Roman" panose="02020603050405020304" pitchFamily="18" charset="0"/>
                <a:ea typeface="Calibri" panose="020F0502020204030204" pitchFamily="34" charset="0"/>
              </a:rPr>
              <a:t>5-10</a:t>
            </a:r>
            <a:r>
              <a:rPr lang="kk-KZ" sz="1200" dirty="0">
                <a:effectLst/>
                <a:latin typeface="Times New Roman" panose="02020603050405020304" pitchFamily="18" charset="0"/>
                <a:ea typeface="Calibri" panose="020F0502020204030204" pitchFamily="34" charset="0"/>
              </a:rPr>
              <a:t> м/с. Ауа температурасы 0-2 градус аяз</a:t>
            </a:r>
            <a:r>
              <a:rPr lang="ru-RU" sz="1200" dirty="0">
                <a:latin typeface="Times New Roman" panose="02020603050405020304" pitchFamily="18" charset="0"/>
                <a:ea typeface="Calibri" panose="020F0502020204030204" pitchFamily="34" charset="0"/>
              </a:rPr>
              <a:t>.</a:t>
            </a:r>
            <a:endParaRPr lang="kk-KZ" sz="12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16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774860801"/>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19883</TotalTime>
  <Words>582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3850</cp:revision>
  <cp:lastPrinted>2021-07-01T07:38:07Z</cp:lastPrinted>
  <dcterms:created xsi:type="dcterms:W3CDTF">2018-03-27T06:03:00Z</dcterms:created>
  <dcterms:modified xsi:type="dcterms:W3CDTF">2025-11-16T07:10:00Z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