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1246133"/>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a:t>
            </a:r>
            <a:r>
              <a:rPr lang="ru-KZ"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6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774400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KZ" sz="1050" b="1" kern="1400" dirty="0">
                <a:latin typeface="Times New Roman" panose="02020603050405020304" pitchFamily="18" charset="0"/>
                <a:cs typeface="Times New Roman" panose="02020603050405020304" pitchFamily="18" charset="0"/>
              </a:rPr>
              <a:t>1</a:t>
            </a:r>
            <a:r>
              <a:rPr lang="ru-RU" sz="1050" b="1" kern="1400" dirty="0">
                <a:latin typeface="Times New Roman" panose="02020603050405020304" pitchFamily="18" charset="0"/>
                <a:cs typeface="Times New Roman" panose="02020603050405020304" pitchFamily="18" charset="0"/>
              </a:rPr>
              <a:t>7</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KZ" sz="1050" b="1" dirty="0">
                <a:latin typeface="Times New Roman" panose="02020603050405020304" pitchFamily="18" charset="0"/>
                <a:cs typeface="Times New Roman" panose="02020603050405020304" pitchFamily="18" charset="0"/>
              </a:rPr>
              <a:t>1</a:t>
            </a:r>
            <a:r>
              <a:rPr lang="ru-RU" sz="1050" b="1" dirty="0">
                <a:latin typeface="Times New Roman" panose="02020603050405020304" pitchFamily="18" charset="0"/>
                <a:cs typeface="Times New Roman" panose="02020603050405020304" pitchFamily="18" charset="0"/>
              </a:rPr>
              <a:t>6 қараша с. 20-ден </a:t>
            </a:r>
            <a:r>
              <a:rPr lang="kk-KZ" sz="1050" b="1" kern="1400" dirty="0">
                <a:latin typeface="Times New Roman" panose="02020603050405020304" pitchFamily="18" charset="0"/>
                <a:cs typeface="Times New Roman" panose="02020603050405020304" pitchFamily="18" charset="0"/>
              </a:rPr>
              <a:t> 17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м/с. Ауа температурасы түнде 1-3</a:t>
            </a:r>
            <a:r>
              <a:rPr lang="ru-RU" sz="1100" dirty="0">
                <a:latin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күндіз 3-5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18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17</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18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17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18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48459</TotalTime>
  <Words>610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7027</cp:revision>
  <cp:lastPrinted>2025-07-15T07:11:11Z</cp:lastPrinted>
  <dcterms:created xsi:type="dcterms:W3CDTF">2018-03-27T06:03:00Z</dcterms:created>
  <dcterms:modified xsi:type="dcterms:W3CDTF">2025-11-16T06:10:43Z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