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6"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73" d="100"/>
          <a:sy n="73" d="100"/>
        </p:scale>
        <p:origin x="1572" y="78"/>
      </p:cViewPr>
      <p:guideLst>
        <p:guide orient="horz" pos="2159"/>
        <p:guide pos="3102"/>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01955389"/>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021075653"/>
              </p:ext>
            </p:extLst>
          </p:nvPr>
        </p:nvGraphicFramePr>
        <p:xfrm>
          <a:off x="4953000" y="3933056"/>
          <a:ext cx="4697413" cy="2763217"/>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a:t>
                      </a:r>
                      <a:r>
                        <a:rPr lang="ru-RU" sz="1000" dirty="0" smtClean="0">
                          <a:solidFill>
                            <a:schemeClr val="tx1"/>
                          </a:solidFill>
                          <a:latin typeface="Times New Roman" panose="02020603050405020304" pitchFamily="18" charset="0"/>
                          <a:cs typeface="Times New Roman" panose="02020603050405020304" pitchFamily="18" charset="0"/>
                        </a:rPr>
                        <a:t>частицы </a:t>
                      </a:r>
                      <a:r>
                        <a:rPr lang="ru-RU" sz="1000" dirty="0">
                          <a:solidFill>
                            <a:schemeClr val="tx1"/>
                          </a:solidFill>
                          <a:latin typeface="Times New Roman" panose="02020603050405020304" pitchFamily="18" charset="0"/>
                          <a:cs typeface="Times New Roman" panose="02020603050405020304" pitchFamily="18" charset="0"/>
                        </a:rPr>
                        <a:t>РМ-2,5</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частицы РМ-10</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Оксид углерода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,064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Сероводород</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17 </a:t>
            </a:r>
            <a:r>
              <a:rPr lang="kk-KZ" altLang="ru-RU" sz="1150" b="1" dirty="0" smtClean="0">
                <a:latin typeface="Times New Roman" pitchFamily="18" charset="0"/>
                <a:cs typeface="Times New Roman" pitchFamily="18" charset="0"/>
              </a:rPr>
              <a:t>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16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17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Түнде және таңертең тұман</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Солтүстіктен, солтүстік-шығыстан жел соғады, </a:t>
            </a:r>
            <a:r>
              <a:rPr lang="kk-KZ" sz="1200" kern="1400" dirty="0">
                <a:solidFill>
                  <a:srgbClr val="000000"/>
                </a:solidFill>
                <a:latin typeface="Times New Roman"/>
                <a:ea typeface="Times New Roman"/>
              </a:rPr>
              <a:t>күші 1-6 м/с. Ауа температурасы түнде 1-3, күндіз </a:t>
            </a:r>
            <a:r>
              <a:rPr lang="kk-KZ" sz="1200" kern="1400" dirty="0" smtClean="0">
                <a:solidFill>
                  <a:srgbClr val="000000"/>
                </a:solidFill>
                <a:latin typeface="Times New Roman"/>
                <a:ea typeface="Times New Roman"/>
              </a:rPr>
              <a:t>5-7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17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18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Көшпелі бұлтты, жауын-шашынсыз</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a:solidFill>
                  <a:srgbClr val="000000"/>
                </a:solidFill>
                <a:latin typeface="Times New Roman"/>
                <a:ea typeface="Times New Roman"/>
              </a:rPr>
              <a:t>Түнде және таңертең </a:t>
            </a:r>
            <a:r>
              <a:rPr lang="kk-KZ" sz="1200" kern="1400" dirty="0" smtClean="0">
                <a:solidFill>
                  <a:srgbClr val="000000"/>
                </a:solidFill>
                <a:latin typeface="Times New Roman"/>
                <a:ea typeface="Times New Roman"/>
              </a:rPr>
              <a:t>т</a:t>
            </a:r>
            <a:r>
              <a:rPr lang="kk-KZ" sz="1200" kern="1400" dirty="0" smtClean="0">
                <a:latin typeface="Times New Roman"/>
                <a:ea typeface="Times New Roman"/>
              </a:rPr>
              <a:t>ұман</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Солтүстік</a:t>
            </a:r>
            <a:r>
              <a:rPr lang="kk-KZ" sz="1200" kern="1400" dirty="0" smtClean="0">
                <a:latin typeface="Times New Roman"/>
                <a:ea typeface="Times New Roman"/>
              </a:rPr>
              <a:t>-батыстан жел соғады, күші 1-6 м/с. Ауа температурасы 1-3 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К</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31260</TotalTime>
  <Words>584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 Windows</cp:lastModifiedBy>
  <cp:revision>5121</cp:revision>
  <cp:lastPrinted>2023-02-06T06:57:51Z</cp:lastPrinted>
  <dcterms:created xsi:type="dcterms:W3CDTF">2018-03-27T06:03:00Z</dcterms:created>
  <dcterms:modified xsi:type="dcterms:W3CDTF">2025-11-16T09:03:05Z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