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p:scale>
          <a:sx n="100" d="100"/>
          <a:sy n="100" d="100"/>
        </p:scale>
        <p:origin x="2304"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4538149"/>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7</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батыстан </a:t>
            </a:r>
            <a:r>
              <a:rPr lang="kk-KZ" sz="1200" dirty="0" smtClean="0">
                <a:solidFill>
                  <a:prstClr val="black"/>
                </a:solidFill>
                <a:latin typeface="Times New Roman" panose="02020603050405020304" pitchFamily="18" charset="0"/>
                <a:cs typeface="Times New Roman" pitchFamily="18" charset="0"/>
              </a:rPr>
              <a:t>соғатын жел солтүстік-батысқа ауысады, </a:t>
            </a:r>
            <a:r>
              <a:rPr lang="kk-KZ" sz="1200" dirty="0" smtClean="0">
                <a:solidFill>
                  <a:prstClr val="black"/>
                </a:solidFill>
                <a:latin typeface="Times New Roman" panose="02020603050405020304" pitchFamily="18" charset="0"/>
                <a:cs typeface="Times New Roman" pitchFamily="18" charset="0"/>
              </a:rPr>
              <a:t>күші 3-8 м/с. Ауа температурасы түнде </a:t>
            </a:r>
            <a:r>
              <a:rPr lang="kk-KZ" sz="1200" dirty="0" smtClean="0">
                <a:solidFill>
                  <a:prstClr val="black"/>
                </a:solidFill>
                <a:latin typeface="Times New Roman" panose="02020603050405020304" pitchFamily="18" charset="0"/>
                <a:cs typeface="Times New Roman" pitchFamily="18" charset="0"/>
              </a:rPr>
              <a:t>0-2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3-5 </a:t>
            </a:r>
            <a:r>
              <a:rPr lang="kk-KZ" sz="1200" dirty="0" smtClean="0">
                <a:solidFill>
                  <a:prstClr val="black"/>
                </a:solidFill>
                <a:latin typeface="Times New Roman" panose="02020603050405020304" pitchFamily="18" charset="0"/>
                <a:cs typeface="Times New Roman" pitchFamily="18" charset="0"/>
              </a:rPr>
              <a:t>градус жылы.</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7</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8</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Оңтүстік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шығыстан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3-8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 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1381147267"/>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872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/Пірімжар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27450</TotalTime>
  <Words>537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3860</cp:revision>
  <cp:lastPrinted>2021-07-01T07:38:07Z</cp:lastPrinted>
  <dcterms:created xsi:type="dcterms:W3CDTF">2018-03-27T06:03:00Z</dcterms:created>
  <dcterms:modified xsi:type="dcterms:W3CDTF">2025-11-16T08:26:29Z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