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72"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42438651"/>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320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қараша</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01166639"/>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46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0,092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2062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0,412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28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0,138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31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0,078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13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0,066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17 </a:t>
            </a:r>
            <a:r>
              <a:rPr lang="kk-KZ" altLang="ru-RU" sz="1100" b="1" dirty="0" smtClean="0">
                <a:latin typeface="Times New Roman" panose="02020603050405020304" pitchFamily="18" charset="0"/>
                <a:cs typeface="Times New Roman" panose="02020603050405020304" pitchFamily="18" charset="0"/>
              </a:rPr>
              <a:t>қарашаға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16 </a:t>
            </a:r>
            <a:r>
              <a:rPr lang="kk-KZ" altLang="ru-RU" sz="1100" b="1" dirty="0" smtClean="0">
                <a:latin typeface="Times New Roman" panose="02020603050405020304" pitchFamily="18" charset="0"/>
                <a:cs typeface="Times New Roman" panose="02020603050405020304" pitchFamily="18" charset="0"/>
              </a:rPr>
              <a:t>қараша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17 </a:t>
            </a:r>
            <a:r>
              <a:rPr lang="ru-RU" altLang="ru-RU" sz="1100" b="1" dirty="0" err="1" smtClean="0">
                <a:latin typeface="Times New Roman" panose="02020603050405020304" pitchFamily="18" charset="0"/>
                <a:cs typeface="Times New Roman" panose="02020603050405020304" pitchFamily="18" charset="0"/>
              </a:rPr>
              <a:t>қараша</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Түнде және таңертең тұман</a:t>
            </a:r>
            <a:r>
              <a:rPr lang="kk-KZ" sz="1100" dirty="0" smtClean="0">
                <a:latin typeface="Times New Roman" pitchFamily="18" charset="0"/>
                <a:cs typeface="Times New Roman" pitchFamily="18" charset="0"/>
              </a:rPr>
              <a:t>. Жел </a:t>
            </a:r>
            <a:r>
              <a:rPr lang="kk-KZ" sz="1100" dirty="0" smtClean="0">
                <a:latin typeface="Times New Roman" pitchFamily="18" charset="0"/>
                <a:cs typeface="Times New Roman" pitchFamily="18" charset="0"/>
              </a:rPr>
              <a:t>солтүстік-шығыстан, шығыстан соғады</a:t>
            </a:r>
            <a:r>
              <a:rPr lang="kk-KZ" sz="1100" dirty="0" smtClean="0">
                <a:latin typeface="Times New Roman" pitchFamily="18" charset="0"/>
                <a:cs typeface="Times New Roman" pitchFamily="18" charset="0"/>
              </a:rPr>
              <a:t>, күші 7-12 м/с. Ауа температурасы түнде </a:t>
            </a:r>
            <a:r>
              <a:rPr lang="kk-KZ" sz="1100" dirty="0" smtClean="0">
                <a:latin typeface="Times New Roman" pitchFamily="18" charset="0"/>
                <a:cs typeface="Times New Roman" pitchFamily="18" charset="0"/>
              </a:rPr>
              <a:t>1-3,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5-7 </a:t>
            </a:r>
            <a:r>
              <a:rPr lang="kk-KZ" sz="1100" dirty="0" smtClean="0">
                <a:latin typeface="Times New Roman" pitchFamily="18" charset="0"/>
                <a:cs typeface="Times New Roman" pitchFamily="18" charset="0"/>
              </a:rPr>
              <a:t>градус жылы.</a:t>
            </a:r>
            <a:endParaRPr lang="ru-RU" sz="1100" dirty="0" smtClean="0">
              <a:latin typeface="Times New Roman" pitchFamily="18" charset="0"/>
              <a:cs typeface="Times New Roman" pitchFamily="18" charset="0"/>
            </a:endParaRP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18 </a:t>
            </a:r>
            <a:r>
              <a:rPr lang="kk-KZ" sz="1100" b="1" dirty="0" smtClean="0">
                <a:solidFill>
                  <a:srgbClr val="000000"/>
                </a:solidFill>
                <a:latin typeface="Times New Roman" pitchFamily="18" charset="0"/>
                <a:cs typeface="Times New Roman" pitchFamily="18" charset="0"/>
                <a:sym typeface="+mn-ea"/>
              </a:rPr>
              <a:t>қараша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17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қараша</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18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қараша</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a:latin typeface="Times New Roman" pitchFamily="18" charset="0"/>
                <a:cs typeface="Times New Roman" pitchFamily="18" charset="0"/>
              </a:rPr>
              <a:t>Б</a:t>
            </a:r>
            <a:r>
              <a:rPr lang="kk-KZ" sz="1100" dirty="0" smtClean="0">
                <a:latin typeface="Times New Roman" pitchFamily="18" charset="0"/>
                <a:cs typeface="Times New Roman" pitchFamily="18" charset="0"/>
              </a:rPr>
              <a:t>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аздаған жаңбыр</a:t>
            </a:r>
            <a:r>
              <a:rPr lang="kk-KZ" sz="1100" dirty="0" smtClean="0">
                <a:solidFill>
                  <a:prstClr val="black"/>
                </a:solidFill>
                <a:latin typeface="Times New Roman" pitchFamily="18" charset="0"/>
                <a:cs typeface="Times New Roman" pitchFamily="18" charset="0"/>
              </a:rPr>
              <a:t>. </a:t>
            </a:r>
            <a:r>
              <a:rPr lang="kk-KZ" sz="1100" dirty="0" smtClean="0">
                <a:latin typeface="Times New Roman" pitchFamily="18" charset="0"/>
                <a:cs typeface="Times New Roman" pitchFamily="18" charset="0"/>
              </a:rPr>
              <a:t>Жел оңтүстіктен </a:t>
            </a:r>
            <a:r>
              <a:rPr lang="kk-KZ" sz="1100" dirty="0" smtClean="0">
                <a:latin typeface="Times New Roman" pitchFamily="18" charset="0"/>
                <a:cs typeface="Times New Roman" pitchFamily="18" charset="0"/>
              </a:rPr>
              <a:t>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9-14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5-7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369058"/>
            <a:ext cx="467887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17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қараша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18</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itchFamily="18" charset="0"/>
                <a:cs typeface="Times New Roman" pitchFamily="18" charset="0"/>
                <a:sym typeface="+mn-ea"/>
              </a:rPr>
              <a:t>қараша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деңгейінің</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smtClean="0">
                <a:solidFill>
                  <a:schemeClr val="tx1"/>
                </a:solidFill>
                <a:latin typeface="Times New Roman" panose="02020603050405020304" pitchFamily="18" charset="0"/>
                <a:cs typeface="Times New Roman" panose="02020603050405020304" pitchFamily="18" charset="0"/>
              </a:rPr>
              <a:t>болуы</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36728</TotalTime>
  <Words>569</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6934</cp:revision>
  <cp:lastPrinted>2021-07-01T03:56:27Z</cp:lastPrinted>
  <dcterms:created xsi:type="dcterms:W3CDTF">2018-03-27T06:03:00Z</dcterms:created>
  <dcterms:modified xsi:type="dcterms:W3CDTF">2025-11-16T06:02:26Z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