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831888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09288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Оңтүстік-шығыстан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2-7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2-4 </a:t>
            </a:r>
            <a:r>
              <a:rPr lang="kk-KZ" altLang="ru-RU" sz="1200" dirty="0">
                <a:latin typeface="Times New Roman" panose="02020603050405020304" pitchFamily="18" charset="0"/>
                <a:cs typeface="Times New Roman" panose="02020603050405020304" pitchFamily="18" charset="0"/>
              </a:rPr>
              <a:t>градус аяз, күндіз </a:t>
            </a:r>
            <a:r>
              <a:rPr lang="kk-KZ" altLang="ru-RU" sz="1200" dirty="0" smtClean="0">
                <a:latin typeface="Times New Roman" panose="02020603050405020304" pitchFamily="18" charset="0"/>
                <a:cs typeface="Times New Roman" panose="02020603050405020304" pitchFamily="18" charset="0"/>
              </a:rPr>
              <a:t>5-7 градус </a:t>
            </a:r>
            <a:r>
              <a:rPr lang="kk-KZ" altLang="ru-RU" sz="1200" dirty="0">
                <a:latin typeface="Times New Roman" panose="02020603050405020304" pitchFamily="18" charset="0"/>
                <a:cs typeface="Times New Roman" panose="02020603050405020304" pitchFamily="18" charset="0"/>
              </a:rPr>
              <a:t>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17 </a:t>
            </a:r>
            <a:r>
              <a:rPr lang="kk-KZ" altLang="ru-RU" sz="1150" b="1" dirty="0">
                <a:latin typeface="Times New Roman" panose="02020603050405020304" pitchFamily="18" charset="0"/>
                <a:cs typeface="Times New Roman" panose="02020603050405020304" pitchFamily="18" charset="0"/>
              </a:rPr>
              <a:t>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16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17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 1-3 градус </a:t>
            </a:r>
            <a:r>
              <a:rPr lang="ru-RU" sz="1150" dirty="0" err="1">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a:solidFill>
                  <a:schemeClr val="tx1"/>
                </a:solidFill>
                <a:latin typeface="Times New Roman" panose="02020603050405020304" pitchFamily="18" charset="0"/>
              </a:rPr>
              <a:t> </a:t>
            </a:r>
            <a:r>
              <a:rPr lang="kk-KZ" altLang="en-US" sz="1200" b="1" smtClean="0">
                <a:solidFill>
                  <a:schemeClr val="tx1"/>
                </a:solidFill>
                <a:latin typeface="Times New Roman" panose="02020603050405020304" pitchFamily="18" charset="0"/>
              </a:rPr>
              <a:t>көтеріңкі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22115045"/>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1554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9.713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1560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5144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26980</TotalTime>
  <Words>598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5073</cp:revision>
  <cp:lastPrinted>2021-07-01T07:38:07Z</cp:lastPrinted>
  <dcterms:created xsi:type="dcterms:W3CDTF">2018-03-27T06:03:00Z</dcterms:created>
  <dcterms:modified xsi:type="dcterms:W3CDTF">2025-11-15T07:32:51Z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