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140" y="666"/>
      </p:cViewPr>
      <p:guideLst>
        <p:guide orient="horz" pos="2159"/>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1279066"/>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64880127"/>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,191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81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,407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Кей уақыттарда тұман. Оңтүстік-шығыстан соғатын жел солтүстік-батысқа ауысыды, күші 1-6 м/с. Ауа температурасы түнде 1-3, күндіз 8-10 жылы</a:t>
            </a:r>
            <a:r>
              <a:rPr lang="kk-KZ" sz="1200" kern="1400" dirty="0" smtClean="0">
                <a:solidFill>
                  <a:srgbClr val="000000"/>
                </a:solidFill>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17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Тұман. </a:t>
            </a:r>
            <a:r>
              <a:rPr lang="kk-KZ" sz="1200" kern="1400" dirty="0" smtClean="0">
                <a:solidFill>
                  <a:srgbClr val="000000"/>
                </a:solidFill>
                <a:latin typeface="Times New Roman"/>
                <a:ea typeface="Times New Roman"/>
              </a:rPr>
              <a:t>Солтүстік</a:t>
            </a:r>
            <a:r>
              <a:rPr lang="kk-KZ" sz="1200" kern="1400" dirty="0" smtClean="0">
                <a:latin typeface="Times New Roman"/>
                <a:ea typeface="Times New Roman"/>
              </a:rPr>
              <a:t>-батыстан </a:t>
            </a:r>
            <a:r>
              <a:rPr lang="kk-KZ" sz="1200" kern="1400" dirty="0" smtClean="0">
                <a:latin typeface="Times New Roman"/>
                <a:ea typeface="Times New Roman"/>
              </a:rPr>
              <a:t>жел соғады, күші 1-6 м/с. Ауа </a:t>
            </a:r>
            <a:r>
              <a:rPr lang="kk-KZ" sz="1200" kern="1400" smtClean="0">
                <a:latin typeface="Times New Roman"/>
                <a:ea typeface="Times New Roman"/>
              </a:rPr>
              <a:t>температурасы </a:t>
            </a:r>
            <a:r>
              <a:rPr lang="kk-KZ" sz="1200" kern="1400" smtClean="0">
                <a:latin typeface="Times New Roman"/>
                <a:ea typeface="Times New Roman"/>
              </a:rPr>
              <a:t>1-3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31256</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5120</cp:revision>
  <cp:lastPrinted>2023-02-06T06:57:51Z</cp:lastPrinted>
  <dcterms:created xsi:type="dcterms:W3CDTF">2018-03-27T06:03:00Z</dcterms:created>
  <dcterms:modified xsi:type="dcterms:W3CDTF">2025-11-15T07:22:36Z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