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834281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6900" y="46075"/>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16 </a:t>
            </a:r>
            <a:r>
              <a:rPr lang="kk-KZ" sz="1150" b="1" dirty="0" smtClean="0">
                <a:latin typeface="Times New Roman" panose="02020603050405020304" pitchFamily="18" charset="0"/>
                <a:cs typeface="Times New Roman" panose="02020603050405020304" pitchFamily="18" charset="0"/>
              </a:rPr>
              <a:t>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15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 </a:t>
            </a:r>
            <a:r>
              <a:rPr lang="kk-KZ" sz="1150" dirty="0" smtClean="0">
                <a:latin typeface="Times New Roman" panose="02020603050405020304" pitchFamily="18" charset="0"/>
                <a:cs typeface="Times New Roman" panose="02020603050405020304" pitchFamily="18" charset="0"/>
              </a:rPr>
              <a:t>Оңтүстік-шығыстан соғатын жел оңтүстік-батысқа, батысқа ауысады, күші 5-10 </a:t>
            </a:r>
            <a:r>
              <a:rPr lang="kk-KZ" sz="1150" dirty="0" smtClean="0">
                <a:latin typeface="Times New Roman" panose="02020603050405020304" pitchFamily="18" charset="0"/>
                <a:cs typeface="Times New Roman" panose="02020603050405020304" pitchFamily="18" charset="0"/>
              </a:rPr>
              <a:t>м/с. Ауа температурасы түнде 0-2, күндіз 8-10 градус жылы болады.</a:t>
            </a:r>
          </a:p>
          <a:p>
            <a:pPr algn="ctr"/>
            <a:r>
              <a:rPr lang="kk-KZ" sz="1150" b="1" dirty="0" smtClean="0">
                <a:latin typeface="Times New Roman" panose="02020603050405020304" pitchFamily="18" charset="0"/>
                <a:cs typeface="Times New Roman" panose="02020603050405020304" pitchFamily="18" charset="0"/>
              </a:rPr>
              <a:t>17 </a:t>
            </a:r>
            <a:r>
              <a:rPr lang="kk-KZ" sz="1150" b="1" dirty="0" smtClean="0">
                <a:latin typeface="Times New Roman" panose="02020603050405020304" pitchFamily="18" charset="0"/>
                <a:cs typeface="Times New Roman" panose="02020603050405020304" pitchFamily="18" charset="0"/>
              </a:rPr>
              <a:t>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16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жауын-шашынсыз. </a:t>
            </a:r>
            <a:r>
              <a:rPr lang="kk-KZ" sz="1150" dirty="0" smtClean="0">
                <a:latin typeface="Times New Roman" panose="02020603050405020304" pitchFamily="18" charset="0"/>
                <a:cs typeface="Times New Roman" panose="02020603050405020304" pitchFamily="18" charset="0"/>
              </a:rPr>
              <a:t>Солтүстік-батыстан </a:t>
            </a:r>
            <a:r>
              <a:rPr lang="kk-KZ" sz="1150" dirty="0" smtClean="0">
                <a:latin typeface="Times New Roman" panose="02020603050405020304" pitchFamily="18" charset="0"/>
                <a:cs typeface="Times New Roman" panose="02020603050405020304" pitchFamily="18" charset="0"/>
              </a:rPr>
              <a:t>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0-5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2-4 </a:t>
            </a:r>
            <a:r>
              <a:rPr lang="kk-KZ" sz="1150" dirty="0" smtClean="0">
                <a:latin typeface="Times New Roman" panose="02020603050405020304" pitchFamily="18" charset="0"/>
                <a:cs typeface="Times New Roman" panose="02020603050405020304" pitchFamily="18" charset="0"/>
              </a:rPr>
              <a:t>градус жылы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5134051"/>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1632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0.326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265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1.325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0.245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16 </a:t>
            </a:r>
            <a:r>
              <a:rPr lang="kk-KZ" sz="1150" dirty="0" smtClean="0">
                <a:solidFill>
                  <a:schemeClr val="tx1"/>
                </a:solidFill>
                <a:latin typeface="Times New Roman" panose="02020603050405020304" pitchFamily="18" charset="0"/>
                <a:cs typeface="Times New Roman" panose="02020603050405020304" pitchFamily="18" charset="0"/>
              </a:rPr>
              <a:t>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17</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37523</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6237</cp:revision>
  <cp:lastPrinted>2021-07-01T07:38:07Z</cp:lastPrinted>
  <dcterms:created xsi:type="dcterms:W3CDTF">2018-03-27T06:03:00Z</dcterms:created>
  <dcterms:modified xsi:type="dcterms:W3CDTF">2025-11-15T09:05:06Z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