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737510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19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 sz="1200" dirty="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endParaRPr lang="ru-RU" sz="500" b="1"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1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соғады, күші </a:t>
            </a:r>
            <a:r>
              <a:rPr lang="" sz="1200" dirty="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6227" y="33064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6227" y="24057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283508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9462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19167</TotalTime>
  <Words>584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3761</cp:revision>
  <cp:lastPrinted>2021-07-01T03:56:27Z</cp:lastPrinted>
  <dcterms:created xsi:type="dcterms:W3CDTF">2018-03-27T06:03:00Z</dcterms:created>
  <dcterms:modified xsi:type="dcterms:W3CDTF">2025-11-15T07:20:35Z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