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314775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Оңтүстіктен жел соғады, күші </a:t>
            </a:r>
            <a:r>
              <a:rPr lang="kk-KZ" sz="1300" dirty="0">
                <a:latin typeface="Times New Roman" panose="02020603050405020304" pitchFamily="18" charset="0"/>
                <a:ea typeface="Calibri" panose="020F0502020204030204" pitchFamily="34" charset="0"/>
              </a:rPr>
              <a:t>9-14, күндіз екпіні 15</a:t>
            </a:r>
            <a:r>
              <a:rPr lang="kk-KZ" sz="1300" dirty="0">
                <a:effectLst/>
                <a:latin typeface="Times New Roman" panose="02020603050405020304" pitchFamily="18" charset="0"/>
                <a:ea typeface="Calibri" panose="020F0502020204030204" pitchFamily="34" charset="0"/>
              </a:rPr>
              <a:t> м/с. </a:t>
            </a:r>
            <a:r>
              <a:rPr lang="ru-RU" sz="1300" dirty="0" err="1">
                <a:effectLst/>
                <a:latin typeface="Times New Roman" panose="02020603050405020304" pitchFamily="18" charset="0"/>
                <a:ea typeface="Calibri" panose="020F0502020204030204" pitchFamily="34" charset="0"/>
              </a:rPr>
              <a:t>Ауа</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0-2,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4-6 градус </a:t>
            </a:r>
            <a:r>
              <a:rPr lang="ru-RU" sz="1300" dirty="0" err="1">
                <a:effectLst/>
                <a:latin typeface="Times New Roman" panose="02020603050405020304" pitchFamily="18" charset="0"/>
                <a:ea typeface="Calibri" panose="020F0502020204030204" pitchFamily="34" charset="0"/>
              </a:rPr>
              <a:t>жылы</a:t>
            </a:r>
            <a:r>
              <a:rPr lang="kk-KZ" sz="1300" dirty="0">
                <a:latin typeface="Times New Roman" panose="02020603050405020304" pitchFamily="18" charset="0"/>
                <a:ea typeface="Calibri" panose="020F0502020204030204" pitchFamily="34" charset="0"/>
              </a:rPr>
              <a:t>.</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17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latin typeface="Times New Roman" panose="02020603050405020304" pitchFamily="18" charset="0"/>
                <a:ea typeface="Calibri" panose="020F0502020204030204" pitchFamily="34" charset="0"/>
              </a:rPr>
              <a:t>. Оңүстік-батыстан </a:t>
            </a:r>
            <a:r>
              <a:rPr lang="kk-KZ" sz="1300" dirty="0">
                <a:effectLst/>
                <a:latin typeface="Times New Roman" panose="02020603050405020304" pitchFamily="18" charset="0"/>
                <a:ea typeface="Calibri" panose="020F0502020204030204" pitchFamily="34" charset="0"/>
              </a:rPr>
              <a:t>соғатын жел оңтүстік-шығысқа ауысады, күші 9-14 м/с. Ауа температурасы 0-2 градус жылы</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18521190"/>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19876</TotalTime>
  <Words>574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3849</cp:revision>
  <cp:lastPrinted>2021-07-01T07:38:07Z</cp:lastPrinted>
  <dcterms:created xsi:type="dcterms:W3CDTF">2018-03-27T06:03:00Z</dcterms:created>
  <dcterms:modified xsi:type="dcterms:W3CDTF">2025-11-15T07:15:16Z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