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773580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275469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16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16</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17</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17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Жел оңтүстік-шығыстан, күші 2-7 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6-8 жылы</a:t>
            </a:r>
            <a:r>
              <a:rPr lang="kk-KZ" sz="1100" dirty="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30985</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4096</cp:revision>
  <cp:lastPrinted>2021-07-01T07:38:07Z</cp:lastPrinted>
  <dcterms:created xsi:type="dcterms:W3CDTF">2018-03-27T06:03:00Z</dcterms:created>
  <dcterms:modified xsi:type="dcterms:W3CDTF">2025-11-15T07:13:21Z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