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031086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46900" y="46075"/>
            <a:ext cx="4712545"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12 </a:t>
            </a:r>
            <a:r>
              <a:rPr lang="kk-KZ" sz="1150" b="1" dirty="0" smtClean="0">
                <a:latin typeface="Times New Roman" panose="02020603050405020304" pitchFamily="18" charset="0"/>
                <a:cs typeface="Times New Roman" panose="02020603050405020304" pitchFamily="18" charset="0"/>
              </a:rPr>
              <a:t>қарашаға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11 </a:t>
            </a:r>
            <a:r>
              <a:rPr lang="kk-KZ" sz="1150" b="1" dirty="0" smtClean="0">
                <a:latin typeface="Times New Roman" panose="02020603050405020304" pitchFamily="18" charset="0"/>
                <a:cs typeface="Times New Roman" panose="02020603050405020304" pitchFamily="18" charset="0"/>
              </a:rPr>
              <a:t>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12 </a:t>
            </a:r>
            <a:r>
              <a:rPr lang="kk-KZ" sz="1150" b="1" dirty="0" smtClean="0">
                <a:latin typeface="Times New Roman" panose="02020603050405020304" pitchFamily="18" charset="0"/>
                <a:cs typeface="Times New Roman" panose="02020603050405020304" pitchFamily="18" charset="0"/>
              </a:rPr>
              <a:t>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Бұлтты, </a:t>
            </a:r>
            <a:r>
              <a:rPr lang="kk-KZ" sz="1150" dirty="0" smtClean="0">
                <a:latin typeface="Times New Roman" panose="02020603050405020304" pitchFamily="18" charset="0"/>
                <a:cs typeface="Times New Roman" panose="02020603050405020304" pitchFamily="18" charset="0"/>
              </a:rPr>
              <a:t>түнде аздаған жаңбыр жауады. Батыстан, солтүстік-батыстан  жел соғады, күші 3-8 м/с. Ауа температурасы </a:t>
            </a:r>
            <a:r>
              <a:rPr lang="kk-KZ" sz="1150" smtClean="0">
                <a:latin typeface="Times New Roman" panose="02020603050405020304" pitchFamily="18" charset="0"/>
                <a:cs typeface="Times New Roman" panose="02020603050405020304" pitchFamily="18" charset="0"/>
              </a:rPr>
              <a:t>түнде 3-5, </a:t>
            </a:r>
            <a:r>
              <a:rPr lang="kk-KZ" sz="1150" dirty="0" smtClean="0">
                <a:latin typeface="Times New Roman" panose="02020603050405020304" pitchFamily="18" charset="0"/>
                <a:cs typeface="Times New Roman" panose="02020603050405020304" pitchFamily="18" charset="0"/>
              </a:rPr>
              <a:t>күндіз 6-8 градус жылы болады.</a:t>
            </a:r>
          </a:p>
          <a:p>
            <a:pPr algn="ctr"/>
            <a:r>
              <a:rPr lang="kk-KZ" sz="1150" b="1" dirty="0" smtClean="0">
                <a:latin typeface="Times New Roman" panose="02020603050405020304" pitchFamily="18" charset="0"/>
                <a:cs typeface="Times New Roman" panose="02020603050405020304" pitchFamily="18" charset="0"/>
              </a:rPr>
              <a:t>13 қарашаға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ж. </a:t>
            </a:r>
            <a:r>
              <a:rPr lang="kk-KZ" sz="1150" b="1" dirty="0" smtClean="0">
                <a:latin typeface="Times New Roman" panose="02020603050405020304" pitchFamily="18" charset="0"/>
                <a:cs typeface="Times New Roman" panose="02020603050405020304" pitchFamily="18" charset="0"/>
              </a:rPr>
              <a:t>12 қараша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20-дан </a:t>
            </a:r>
            <a:r>
              <a:rPr lang="ru-RU" sz="1150" b="1" dirty="0" err="1" smtClean="0">
                <a:solidFill>
                  <a:srgbClr val="000000"/>
                </a:solidFill>
                <a:latin typeface="Times New Roman" pitchFamily="18" charset="0"/>
                <a:cs typeface="Times New Roman" pitchFamily="18" charset="0"/>
              </a:rPr>
              <a:t>бастап</a:t>
            </a:r>
            <a:r>
              <a:rPr lang="ru-RU" sz="1150" b="1" dirty="0" smtClean="0">
                <a:solidFill>
                  <a:srgbClr val="000000"/>
                </a:solidFill>
                <a:latin typeface="Times New Roman" pitchFamily="18" charset="0"/>
                <a:cs typeface="Times New Roman" pitchFamily="18" charset="0"/>
              </a:rPr>
              <a:t> </a:t>
            </a:r>
            <a:r>
              <a:rPr lang="ru-RU" sz="1150" b="1" dirty="0" smtClean="0">
                <a:latin typeface="Times New Roman" panose="02020603050405020304" pitchFamily="18" charset="0"/>
                <a:cs typeface="Times New Roman" panose="02020603050405020304" pitchFamily="18" charset="0"/>
              </a:rPr>
              <a:t> 13</a:t>
            </a:r>
            <a:r>
              <a:rPr lang="kk-KZ" sz="1150" b="1" dirty="0" smtClean="0">
                <a:latin typeface="Times New Roman" panose="02020603050405020304" pitchFamily="18" charset="0"/>
                <a:cs typeface="Times New Roman" panose="02020603050405020304" pitchFamily="18" charset="0"/>
              </a:rPr>
              <a:t> қараша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Көшпелі б</a:t>
            </a:r>
            <a:r>
              <a:rPr lang="kk-KZ" sz="1150" dirty="0" smtClean="0">
                <a:latin typeface="Times New Roman" panose="02020603050405020304" pitchFamily="18" charset="0"/>
                <a:cs typeface="Times New Roman" panose="02020603050405020304" pitchFamily="18" charset="0"/>
              </a:rPr>
              <a:t>ұлтты</a:t>
            </a:r>
            <a:r>
              <a:rPr lang="kk-KZ" sz="1150" dirty="0" smtClean="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жауын-шашынсыз. Шығыстан, оңтүстік-шығыстан </a:t>
            </a:r>
            <a:r>
              <a:rPr lang="kk-KZ" sz="1150" dirty="0" smtClean="0">
                <a:latin typeface="Times New Roman" panose="02020603050405020304" pitchFamily="18" charset="0"/>
                <a:cs typeface="Times New Roman" panose="02020603050405020304" pitchFamily="18" charset="0"/>
              </a:rPr>
              <a:t>жел </a:t>
            </a:r>
            <a:r>
              <a:rPr lang="kk-KZ" sz="1150" dirty="0">
                <a:latin typeface="Times New Roman" panose="02020603050405020304" pitchFamily="18" charset="0"/>
                <a:cs typeface="Times New Roman" panose="02020603050405020304" pitchFamily="18" charset="0"/>
              </a:rPr>
              <a:t>соғады, күші </a:t>
            </a:r>
            <a:r>
              <a:rPr lang="kk-KZ" sz="1150" dirty="0" smtClean="0">
                <a:latin typeface="Times New Roman" panose="02020603050405020304" pitchFamily="18" charset="0"/>
                <a:cs typeface="Times New Roman" panose="02020603050405020304" pitchFamily="18" charset="0"/>
              </a:rPr>
              <a:t>2-7 </a:t>
            </a:r>
            <a:r>
              <a:rPr lang="kk-KZ" sz="1150" dirty="0" smtClean="0">
                <a:latin typeface="Times New Roman" panose="02020603050405020304" pitchFamily="18" charset="0"/>
                <a:cs typeface="Times New Roman" panose="02020603050405020304" pitchFamily="18" charset="0"/>
              </a:rPr>
              <a:t>м/с</a:t>
            </a:r>
            <a:r>
              <a:rPr lang="kk-KZ" sz="1150" dirty="0">
                <a:latin typeface="Times New Roman" panose="02020603050405020304" pitchFamily="18" charset="0"/>
                <a:cs typeface="Times New Roman" panose="02020603050405020304" pitchFamily="18" charset="0"/>
              </a:rPr>
              <a:t>. Ауа температурасы </a:t>
            </a:r>
            <a:r>
              <a:rPr lang="kk-KZ" sz="1150" dirty="0" smtClean="0">
                <a:latin typeface="Times New Roman" panose="02020603050405020304" pitchFamily="18" charset="0"/>
                <a:cs typeface="Times New Roman" panose="02020603050405020304" pitchFamily="18" charset="0"/>
              </a:rPr>
              <a:t>0-2 </a:t>
            </a:r>
            <a:r>
              <a:rPr lang="kk-KZ" sz="1150" dirty="0" smtClean="0">
                <a:latin typeface="Times New Roman" panose="02020603050405020304" pitchFamily="18" charset="0"/>
                <a:cs typeface="Times New Roman" panose="02020603050405020304" pitchFamily="18" charset="0"/>
              </a:rPr>
              <a:t>градус жылы болады.</a:t>
            </a:r>
            <a:endParaRPr lang="kk-KZ"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05134051"/>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8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83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1782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0.356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0.835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130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0.325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83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0.125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қарашаға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382" y="2194860"/>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12 </a:t>
            </a:r>
            <a:r>
              <a:rPr lang="kk-KZ" sz="1150" dirty="0" smtClean="0">
                <a:solidFill>
                  <a:schemeClr val="tx1"/>
                </a:solidFill>
                <a:latin typeface="Times New Roman" panose="02020603050405020304" pitchFamily="18" charset="0"/>
                <a:cs typeface="Times New Roman" panose="02020603050405020304" pitchFamily="18" charset="0"/>
              </a:rPr>
              <a:t>қарашада,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smtClean="0">
                <a:solidFill>
                  <a:schemeClr val="tx1"/>
                </a:solidFill>
                <a:latin typeface="Times New Roman" panose="02020603050405020304" pitchFamily="18" charset="0"/>
                <a:cs typeface="Times New Roman" panose="02020603050405020304" pitchFamily="18" charset="0"/>
              </a:rPr>
              <a:t>13</a:t>
            </a:r>
            <a:r>
              <a:rPr lang="kk-KZ"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қараша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37399</TotalTime>
  <Words>521</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6226</cp:revision>
  <cp:lastPrinted>2021-07-01T07:38:07Z</cp:lastPrinted>
  <dcterms:created xsi:type="dcterms:W3CDTF">2018-03-27T06:03:00Z</dcterms:created>
  <dcterms:modified xsi:type="dcterms:W3CDTF">2025-11-11T09:14:34Z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