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98562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жауын-шашын (жаңбыр, қар) жауады, көктайғақ, жаяу бұрқасын күтіледі. О</a:t>
            </a:r>
            <a:r>
              <a:rPr lang="kk-KZ" sz="1300" dirty="0">
                <a:latin typeface="Times New Roman" panose="02020603050405020304" pitchFamily="18" charset="0"/>
                <a:ea typeface="Calibri" panose="020F0502020204030204" pitchFamily="34" charset="0"/>
              </a:rPr>
              <a:t>ң</a:t>
            </a:r>
            <a:r>
              <a:rPr lang="kk-KZ" sz="1300" dirty="0">
                <a:effectLst/>
                <a:latin typeface="Times New Roman" panose="02020603050405020304" pitchFamily="18" charset="0"/>
                <a:ea typeface="Calibri" panose="020F0502020204030204" pitchFamily="34" charset="0"/>
              </a:rPr>
              <a:t>түстік-батыстан, солтүстік-батыстан жел соғады,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және</a:t>
            </a:r>
            <a:r>
              <a:rPr lang="ru-RU" sz="1300" dirty="0">
                <a:effectLst/>
                <a:latin typeface="Times New Roman" panose="02020603050405020304" pitchFamily="18" charset="0"/>
                <a:ea typeface="Calibri" panose="020F0502020204030204" pitchFamily="34" charset="0"/>
              </a:rPr>
              <a:t> к</a:t>
            </a:r>
            <a:r>
              <a:rPr lang="kk-KZ" sz="1300" dirty="0">
                <a:latin typeface="Times New Roman" panose="02020603050405020304" pitchFamily="18" charset="0"/>
                <a:ea typeface="Calibri" panose="020F0502020204030204" pitchFamily="34" charset="0"/>
              </a:rPr>
              <a:t>үндіз 0-2 жылы, күндіз ары қарай төмендеумен болады.</a:t>
            </a:r>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13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Сол</a:t>
            </a:r>
            <a:r>
              <a:rPr lang="kk-KZ" sz="1300" dirty="0">
                <a:effectLst/>
                <a:latin typeface="Times New Roman" panose="02020603050405020304" pitchFamily="18" charset="0"/>
                <a:ea typeface="Calibri" panose="020F0502020204030204" pitchFamily="34" charset="0"/>
              </a:rPr>
              <a:t>түстік-батыстан жел соғады, күші 9-14 м/с. Ауа температурасы 5-7 аяз болады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71681856"/>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19806</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3839</cp:revision>
  <cp:lastPrinted>2021-07-01T07:38:07Z</cp:lastPrinted>
  <dcterms:created xsi:type="dcterms:W3CDTF">2018-03-27T06:03:00Z</dcterms:created>
  <dcterms:modified xsi:type="dcterms:W3CDTF">2025-11-11T06:38:50Z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