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664130839"/>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15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a:t>
            </a:r>
            <a:r>
              <a:rPr lang="ru-RU" altLang="ru-RU" sz="1200" b="1" smtClean="0">
                <a:latin typeface="Times New Roman" panose="02020603050405020304" pitchFamily="18" charset="0"/>
                <a:cs typeface="Times New Roman" panose="02020603050405020304" pitchFamily="18" charset="0"/>
              </a:rPr>
              <a:t>тмосфералық </a:t>
            </a:r>
            <a:r>
              <a:rPr lang="ru-RU" altLang="ru-RU" sz="1200" b="1" dirty="0" err="1" smtClean="0">
                <a:latin typeface="Times New Roman" panose="02020603050405020304" pitchFamily="18" charset="0"/>
                <a:cs typeface="Times New Roman" panose="02020603050405020304" pitchFamily="18" charset="0"/>
              </a:rPr>
              <a:t>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936676791"/>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1</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қарашандан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қарашаға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Оңтүстік-шығыстан жел соғады, күші 5-10 м/с. Ауа температурасы түнде 0-2, күндіз 15-17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a:t>
            </a:r>
            <a:r>
              <a:rPr lang="en-US" altLang="ru-RU" sz="1200" b="1" dirty="0" smtClean="0">
                <a:latin typeface="Times New Roman" pitchFamily="18" charset="0"/>
                <a:cs typeface="Times New Roman" pitchFamily="18" charset="0"/>
              </a:rPr>
              <a:t>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қарашаға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Шығыстан </a:t>
            </a:r>
            <a:r>
              <a:rPr lang="kk-KZ" sz="1100" dirty="0" smtClean="0">
                <a:latin typeface="Times New Roman" pitchFamily="18" charset="0"/>
                <a:cs typeface="Times New Roman" pitchFamily="18" charset="0"/>
              </a:rPr>
              <a:t>жел соғады, күші  5-10 м/с. Ауа температурасы  1-3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14170</TotalTime>
  <Words>575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3905</cp:revision>
  <cp:lastPrinted>2021-07-01T03:56:27Z</cp:lastPrinted>
  <dcterms:created xsi:type="dcterms:W3CDTF">2018-03-27T06:03:00Z</dcterms:created>
  <dcterms:modified xsi:type="dcterms:W3CDTF">2025-11-11T06:12:00Z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