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12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11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12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13-15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12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(жаңбыр, қар). Солтүстік-шығыстан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153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1475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0,295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0,309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32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itchFamily="18" charset="0"/>
                          <a:cs typeface="Times New Roman" pitchFamily="18" charset="0"/>
                        </a:rPr>
                        <a:t>0,08</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0,313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21744</TotalTime>
  <Words>541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5420</cp:revision>
  <cp:lastPrinted>2021-07-01T03:56:27Z</cp:lastPrinted>
  <dcterms:created xsi:type="dcterms:W3CDTF">2018-03-27T06:03:00Z</dcterms:created>
  <dcterms:modified xsi:type="dcterms:W3CDTF">2025-11-11T06:47:59Z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