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7" d="100"/>
          <a:sy n="107" d="100"/>
        </p:scale>
        <p:origin x="36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703459"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87500964"/>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 altLang="x-none" sz="1600" b="1" i="1" dirty="0" smtClean="0">
                          <a:solidFill>
                            <a:srgbClr val="002060"/>
                          </a:solidFill>
                          <a:latin typeface="Times New Roman" panose="02020603050405020304" pitchFamily="18" charset="0"/>
                          <a:cs typeface="Times New Roman" panose="02020603050405020304" pitchFamily="18" charset="0"/>
                        </a:rPr>
                        <a:t>3</a:t>
                      </a:r>
                      <a:r>
                        <a:rPr lang="kk-KZ" altLang="x-none" sz="1600" b="1" i="1" dirty="0" smtClean="0">
                          <a:solidFill>
                            <a:srgbClr val="002060"/>
                          </a:solidFill>
                          <a:latin typeface="Times New Roman" panose="02020603050405020304" pitchFamily="18" charset="0"/>
                          <a:cs typeface="Times New Roman" panose="02020603050405020304" pitchFamily="18" charset="0"/>
                        </a:rPr>
                        <a:t>15</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600" b="1" i="1" dirty="0" smtClean="0">
                          <a:solidFill>
                            <a:srgbClr val="002060"/>
                          </a:solidFill>
                          <a:latin typeface="Times New Roman" panose="02020603050405020304" pitchFamily="18" charset="0"/>
                          <a:cs typeface="Times New Roman" panose="02020603050405020304" pitchFamily="18" charset="0"/>
                        </a:rPr>
                        <a:t>ЖАҒДАЙЫНЫҢ</a:t>
                      </a: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11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82969"/>
            <a:ext cx="484028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11</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қараша</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185214"/>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 </a:t>
            </a:r>
            <a:r>
              <a:rPr lang="ru-RU" altLang="ru-RU" sz="1200" b="1" dirty="0" err="1" smtClean="0">
                <a:latin typeface="Times New Roman" panose="02020603050405020304" pitchFamily="18" charset="0"/>
                <a:cs typeface="Times New Roman" panose="02020603050405020304" pitchFamily="18" charset="0"/>
              </a:rPr>
              <a:t>қарашаға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11</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 </a:t>
            </a:r>
            <a:r>
              <a:rPr lang="ru-RU" altLang="ru-RU" sz="1200" b="1" dirty="0" err="1" smtClean="0">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 sz="1200" dirty="0">
                <a:solidFill>
                  <a:prstClr val="black"/>
                </a:solidFill>
                <a:latin typeface="Times New Roman" pitchFamily="18" charset="0"/>
                <a:cs typeface="Times New Roman" pitchFamily="18" charset="0"/>
              </a:rPr>
              <a:t>Б</a:t>
            </a:r>
            <a:r>
              <a:rPr lang="ru-RU" sz="1200" dirty="0" err="1">
                <a:solidFill>
                  <a:prstClr val="black"/>
                </a:solidFill>
                <a:latin typeface="Times New Roman" pitchFamily="18" charset="0"/>
                <a:cs typeface="Times New Roman" pitchFamily="18" charset="0"/>
              </a:rPr>
              <a:t>ұлтты</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күндіз жауын-шашын (жаңбыр,</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қар), көктайғақ. Жел оңтүстік-шығыстан, оңтүстіктен соғады, күші 5-10, күндіз екпіні 15-20 м/с. Ауа температурасы түнде </a:t>
            </a:r>
            <a:r>
              <a:rPr lang="kk-KZ" sz="1200" dirty="0" smtClean="0">
                <a:solidFill>
                  <a:prstClr val="black"/>
                </a:solidFill>
                <a:latin typeface="Times New Roman" pitchFamily="18" charset="0"/>
                <a:cs typeface="Times New Roman" pitchFamily="18" charset="0"/>
              </a:rPr>
              <a:t>3-5° </a:t>
            </a:r>
            <a:r>
              <a:rPr lang="kk-KZ" sz="1200" dirty="0">
                <a:solidFill>
                  <a:prstClr val="black"/>
                </a:solidFill>
                <a:latin typeface="Times New Roman" pitchFamily="18" charset="0"/>
                <a:cs typeface="Times New Roman" pitchFamily="18" charset="0"/>
              </a:rPr>
              <a:t>аяз, күндіз </a:t>
            </a:r>
            <a:r>
              <a:rPr lang="kk-KZ" sz="1200" dirty="0" smtClean="0">
                <a:solidFill>
                  <a:prstClr val="black"/>
                </a:solidFill>
                <a:latin typeface="Times New Roman" pitchFamily="18" charset="0"/>
                <a:cs typeface="Times New Roman" pitchFamily="18" charset="0"/>
              </a:rPr>
              <a:t>0-2° </a:t>
            </a:r>
            <a:r>
              <a:rPr lang="kk-KZ" sz="1200" dirty="0">
                <a:solidFill>
                  <a:prstClr val="black"/>
                </a:solidFill>
                <a:latin typeface="Times New Roman" pitchFamily="18" charset="0"/>
                <a:cs typeface="Times New Roman" pitchFamily="18" charset="0"/>
              </a:rPr>
              <a:t>жылы болады.</a:t>
            </a:r>
            <a:endParaRPr lang="ru-RU" sz="500" b="1" dirty="0">
              <a:latin typeface="Times New Roman" pitchFamily="18" charset="0"/>
              <a:cs typeface="Times New Roman" pitchFamily="18" charset="0"/>
            </a:endParaRPr>
          </a:p>
          <a:p>
            <a:pPr algn="just">
              <a:spcBef>
                <a:spcPts val="0"/>
              </a:spcBef>
              <a:defRPr/>
            </a:pPr>
            <a:endParaRPr lang="" altLang="ru-RU" sz="4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13 </a:t>
            </a:r>
            <a:r>
              <a:rPr lang="ru-RU" altLang="ru-RU" sz="1200" b="1" dirty="0" err="1">
                <a:latin typeface="Times New Roman" pitchFamily="18" charset="0"/>
                <a:cs typeface="Times New Roman" pitchFamily="18" charset="0"/>
              </a:rPr>
              <a:t>қа</a:t>
            </a:r>
            <a:r>
              <a:rPr lang="" altLang="ru-RU" sz="1200" b="1" dirty="0">
                <a:latin typeface="Times New Roman" pitchFamily="18" charset="0"/>
                <a:cs typeface="Times New Roman" pitchFamily="18" charset="0"/>
              </a:rPr>
              <a:t>раша</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a:latin typeface="Times New Roman" pitchFamily="18" charset="0"/>
                <a:cs typeface="Times New Roman" pitchFamily="18" charset="0"/>
              </a:rPr>
              <a:t>12 </a:t>
            </a:r>
            <a:r>
              <a:rPr lang="ru-RU" altLang="ru-RU" sz="1200" b="1" dirty="0" err="1">
                <a:latin typeface="Times New Roman" pitchFamily="18" charset="0"/>
                <a:cs typeface="Times New Roman" pitchFamily="18" charset="0"/>
              </a:rPr>
              <a:t>қараша</a:t>
            </a:r>
            <a:r>
              <a:rPr lang="ru-RU"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13</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қа</a:t>
            </a:r>
            <a:r>
              <a:rPr lang="" sz="1200" b="1" dirty="0">
                <a:latin typeface="Times New Roman" panose="02020603050405020304" pitchFamily="18" charset="0"/>
                <a:cs typeface="Times New Roman" panose="02020603050405020304" pitchFamily="18" charset="0"/>
              </a:rPr>
              <a:t>раша</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ru-RU" sz="1200" dirty="0">
                <a:solidFill>
                  <a:prstClr val="black"/>
                </a:solidFill>
                <a:latin typeface="Times New Roman" pitchFamily="18" charset="0"/>
                <a:cs typeface="Times New Roman" pitchFamily="18" charset="0"/>
              </a:rPr>
              <a:t>Б</a:t>
            </a:r>
            <a:r>
              <a:rPr lang="kk-KZ" sz="1200" dirty="0">
                <a:solidFill>
                  <a:prstClr val="black"/>
                </a:solidFill>
                <a:latin typeface="Times New Roman" pitchFamily="18" charset="0"/>
                <a:cs typeface="Times New Roman" pitchFamily="18" charset="0"/>
              </a:rPr>
              <a:t>ұлтты, </a:t>
            </a:r>
            <a:r>
              <a:rPr lang="kk-KZ" sz="1200" dirty="0" smtClean="0">
                <a:solidFill>
                  <a:prstClr val="black"/>
                </a:solidFill>
                <a:latin typeface="Times New Roman" pitchFamily="18" charset="0"/>
                <a:cs typeface="Times New Roman" pitchFamily="18" charset="0"/>
              </a:rPr>
              <a:t>қатты жауын-шашын </a:t>
            </a:r>
            <a:r>
              <a:rPr lang="kk-KZ" sz="1200" dirty="0">
                <a:solidFill>
                  <a:prstClr val="black"/>
                </a:solidFill>
                <a:latin typeface="Times New Roman" pitchFamily="18" charset="0"/>
                <a:cs typeface="Times New Roman" pitchFamily="18" charset="0"/>
              </a:rPr>
              <a:t>(жаңбыр,</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қар), көктайғақ. Жел оңтүстік-батыстан соғады, күші 7-12, екпіні 15-18 м/с. Ауа температурасы 1-3° 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0" name="TextBox 13"/>
          <p:cNvSpPr txBox="1"/>
          <p:nvPr/>
        </p:nvSpPr>
        <p:spPr>
          <a:xfrm>
            <a:off x="5061144" y="2368792"/>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61144" y="326851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888597992"/>
              </p:ext>
            </p:extLst>
          </p:nvPr>
        </p:nvGraphicFramePr>
        <p:xfrm>
          <a:off x="5018548" y="4144634"/>
          <a:ext cx="4691064" cy="187446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3838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0,768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171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0,854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0,313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-Семипалатинская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37125" y="6236004"/>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10658" y="5865184"/>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Бухтоярова Л.А. / </a:t>
            </a:r>
            <a:r>
              <a:rPr lang="ru-RU" altLang="ru-RU" sz="1200" b="1" i="1" dirty="0" smtClean="0">
                <a:solidFill>
                  <a:srgbClr val="000000"/>
                </a:solidFill>
                <a:latin typeface="Times New Roman" panose="02020603050405020304" pitchFamily="18" charset="0"/>
                <a:cs typeface="Times New Roman" panose="02020603050405020304" pitchFamily="18" charset="0"/>
              </a:rPr>
              <a:t>Эрнст Л.В</a:t>
            </a:r>
            <a:r>
              <a:rPr lang="kk-KZ" altLang="ru-RU" sz="1200" b="1" i="1" dirty="0" smtClean="0">
                <a:solidFill>
                  <a:srgbClr val="000000"/>
                </a:solidFill>
                <a:latin typeface="Times New Roman" panose="02020603050405020304" pitchFamily="18" charset="0"/>
                <a:cs typeface="Times New Roman" panose="02020603050405020304" pitchFamily="18" charset="0"/>
              </a:rPr>
              <a:t>.</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0,19 ≤ 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19452</TotalTime>
  <Words>590</Words>
  <Application>Microsoft Office PowerPoint</Application>
  <PresentationFormat>Лист A4 (210x297 мм)</PresentationFormat>
  <Paragraphs>91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3687</cp:revision>
  <cp:lastPrinted>2021-07-01T03:56:27Z</cp:lastPrinted>
  <dcterms:created xsi:type="dcterms:W3CDTF">2018-03-27T06:03:00Z</dcterms:created>
  <dcterms:modified xsi:type="dcterms:W3CDTF">2025-11-11T07:33:36Z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