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52317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15516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жаңбыр. Түнде және таңертең тұман. Жел </a:t>
            </a:r>
            <a:r>
              <a:rPr lang="kk-K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соғады, күші 7-12 м/с. Ауа температурасы түнде және күндіз 5-7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4-6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36551</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6916</cp:revision>
  <cp:lastPrinted>2021-07-01T03:56:27Z</cp:lastPrinted>
  <dcterms:created xsi:type="dcterms:W3CDTF">2018-03-27T06:03:00Z</dcterms:created>
  <dcterms:modified xsi:type="dcterms:W3CDTF">2025-11-11T06:42:13Z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