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6"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guide id="3"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96" d="100"/>
          <a:sy n="96" d="100"/>
        </p:scale>
        <p:origin x="-2562" y="-528"/>
      </p:cViewPr>
      <p:guideLst>
        <p:guide orient="horz" pos="2159"/>
        <p:guide orient="horz" pos="2160"/>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317592619"/>
              </p:ext>
            </p:extLst>
          </p:nvPr>
        </p:nvGraphicFramePr>
        <p:xfrm>
          <a:off x="307975" y="2780927"/>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2600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қараша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325310974"/>
              </p:ext>
            </p:extLst>
          </p:nvPr>
        </p:nvGraphicFramePr>
        <p:xfrm>
          <a:off x="4953000" y="3933056"/>
          <a:ext cx="4697413" cy="2763217"/>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323970">
                <a:tc>
                  <a:txBody>
                    <a:bodyPr/>
                    <a:lstStyle/>
                    <a:p>
                      <a:r>
                        <a:rPr lang="ru-RU" sz="1000" dirty="0">
                          <a:solidFill>
                            <a:schemeClr val="tx1"/>
                          </a:solidFill>
                          <a:latin typeface="Times New Roman" panose="02020603050405020304" pitchFamily="18" charset="0"/>
                          <a:cs typeface="Times New Roman" panose="02020603050405020304" pitchFamily="18" charset="0"/>
                        </a:rPr>
                        <a:t>Взвешенные </a:t>
                      </a:r>
                      <a:r>
                        <a:rPr lang="ru-RU" sz="1000" dirty="0" smtClean="0">
                          <a:solidFill>
                            <a:schemeClr val="tx1"/>
                          </a:solidFill>
                          <a:latin typeface="Times New Roman" panose="02020603050405020304" pitchFamily="18" charset="0"/>
                          <a:cs typeface="Times New Roman" panose="02020603050405020304" pitchFamily="18" charset="0"/>
                        </a:rPr>
                        <a:t>частицы </a:t>
                      </a:r>
                      <a:r>
                        <a:rPr lang="ru-RU" sz="1000" dirty="0">
                          <a:solidFill>
                            <a:schemeClr val="tx1"/>
                          </a:solidFill>
                          <a:latin typeface="Times New Roman" panose="02020603050405020304" pitchFamily="18" charset="0"/>
                          <a:cs typeface="Times New Roman" panose="02020603050405020304" pitchFamily="18" charset="0"/>
                        </a:rPr>
                        <a:t>РМ-2,5</a:t>
                      </a:r>
                    </a:p>
                  </a:txBody>
                  <a:tcPr marL="91459" marR="91459"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47</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,292</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Взвешенные частицы РМ-10</a:t>
                      </a:r>
                    </a:p>
                  </a:txBody>
                  <a:tcPr marL="91459" marR="91459"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38</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,126</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Диоксид серы</a:t>
                      </a:r>
                    </a:p>
                  </a:txBody>
                  <a:tcPr marL="91459" marR="91459"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Оксид углерода</a:t>
                      </a:r>
                    </a:p>
                  </a:txBody>
                  <a:tcPr marL="91459" marR="91459"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548</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marL="91459" marR="91459"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15</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,073</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Оксид азота</a:t>
                      </a:r>
                    </a:p>
                  </a:txBody>
                  <a:tcPr marL="91459" marR="91459"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28</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0,071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Сероводород</a:t>
                      </a:r>
                    </a:p>
                  </a:txBody>
                  <a:tcPr marL="91459" marR="91459"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marL="91459" marR="91459"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 қараша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85186"/>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12 қарашаға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11 </a:t>
            </a:r>
            <a:r>
              <a:rPr lang="ru-RU" altLang="ru-RU" sz="1150" b="1" dirty="0" err="1" smtClean="0">
                <a:latin typeface="Times New Roman" pitchFamily="18" charset="0"/>
                <a:cs typeface="Times New Roman" pitchFamily="18" charset="0"/>
              </a:rPr>
              <a:t>қараша</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12 </a:t>
            </a:r>
            <a:r>
              <a:rPr lang="ru-RU" altLang="ru-RU" sz="1150" b="1" dirty="0" err="1" smtClean="0">
                <a:latin typeface="Times New Roman" pitchFamily="18" charset="0"/>
                <a:cs typeface="Times New Roman" pitchFamily="18" charset="0"/>
              </a:rPr>
              <a:t>қараша</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a:solidFill>
                  <a:srgbClr val="000000"/>
                </a:solidFill>
                <a:latin typeface="Times New Roman"/>
                <a:ea typeface="Times New Roman"/>
              </a:rPr>
              <a:t>К</a:t>
            </a:r>
            <a:r>
              <a:rPr lang="kk-KZ" sz="1200" kern="1400" dirty="0" smtClean="0">
                <a:solidFill>
                  <a:srgbClr val="000000"/>
                </a:solidFill>
                <a:latin typeface="Times New Roman"/>
                <a:ea typeface="Times New Roman"/>
              </a:rPr>
              <a:t>өшпелі </a:t>
            </a:r>
            <a:r>
              <a:rPr lang="kk-KZ" sz="1200" kern="1400" dirty="0">
                <a:solidFill>
                  <a:srgbClr val="000000"/>
                </a:solidFill>
                <a:latin typeface="Times New Roman"/>
                <a:ea typeface="Times New Roman"/>
              </a:rPr>
              <a:t>бұлтты, жауын-шашынсыз. Түнде және таңертең тұман. Солтүстік-шығыстан, шығыстан жел соғады, күші 2-7 м/с. Ауа температурасы түнде 4-6, күндіз 11-13 </a:t>
            </a:r>
            <a:r>
              <a:rPr lang="kk-KZ" sz="1200" kern="1400" smtClean="0">
                <a:solidFill>
                  <a:srgbClr val="000000"/>
                </a:solidFill>
                <a:latin typeface="Times New Roman"/>
                <a:ea typeface="Times New Roman"/>
              </a:rPr>
              <a:t>жылы.</a:t>
            </a:r>
          </a:p>
          <a:p>
            <a:pPr algn="just"/>
            <a:endParaRPr lang="kk-KZ" sz="1200" kern="1400" dirty="0" smtClean="0">
              <a:solidFill>
                <a:srgbClr val="000000"/>
              </a:solidFill>
              <a:latin typeface="Times New Roman"/>
              <a:ea typeface="Times New Roman"/>
            </a:endParaRPr>
          </a:p>
          <a:p>
            <a:pPr algn="ct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12 </a:t>
            </a:r>
            <a:r>
              <a:rPr lang="kk-KZ" altLang="ru-RU" sz="1150" b="1" dirty="0" smtClean="0">
                <a:latin typeface="Times New Roman" pitchFamily="18" charset="0"/>
                <a:cs typeface="Times New Roman" pitchFamily="18" charset="0"/>
              </a:rPr>
              <a:t>қараша</a:t>
            </a:r>
            <a:r>
              <a:rPr lang="ru-RU" altLang="ru-RU" sz="1150" b="1" dirty="0" smtClean="0">
                <a:latin typeface="Times New Roman" pitchFamily="18" charset="0"/>
                <a:cs typeface="Times New Roman" pitchFamily="18" charset="0"/>
              </a:rPr>
              <a:t> </a:t>
            </a:r>
            <a:r>
              <a:rPr lang="ru-RU" altLang="ru-RU" sz="1150" b="1" dirty="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13 </a:t>
            </a:r>
            <a:r>
              <a:rPr lang="kk-KZ" altLang="ru-RU" sz="1150" b="1" dirty="0" smtClean="0">
                <a:latin typeface="Times New Roman" pitchFamily="18" charset="0"/>
                <a:cs typeface="Times New Roman" pitchFamily="18" charset="0"/>
              </a:rPr>
              <a:t>қараша</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a:solidFill>
                  <a:srgbClr val="000000"/>
                </a:solidFill>
                <a:latin typeface="Times New Roman"/>
                <a:ea typeface="Times New Roman"/>
              </a:rPr>
              <a:t>Көшпелі бұлтты, жауын-шашынсыз</a:t>
            </a:r>
            <a:r>
              <a:rPr lang="kk-KZ" sz="1200" kern="1400" dirty="0" smtClean="0">
                <a:solidFill>
                  <a:srgbClr val="000000"/>
                </a:solidFill>
                <a:latin typeface="Times New Roman"/>
                <a:ea typeface="Times New Roman"/>
              </a:rPr>
              <a:t>.</a:t>
            </a:r>
            <a:r>
              <a:rPr lang="kk-KZ" sz="1200" kern="1400" dirty="0" smtClean="0">
                <a:latin typeface="Times New Roman"/>
                <a:ea typeface="Times New Roman"/>
              </a:rPr>
              <a:t> </a:t>
            </a:r>
            <a:r>
              <a:rPr lang="kk-KZ" sz="1200" kern="1400" dirty="0" smtClean="0">
                <a:solidFill>
                  <a:srgbClr val="000000"/>
                </a:solidFill>
                <a:latin typeface="Times New Roman"/>
                <a:ea typeface="Times New Roman"/>
              </a:rPr>
              <a:t>Солтүстік</a:t>
            </a:r>
            <a:r>
              <a:rPr lang="kk-KZ" sz="1200" kern="1400" dirty="0" smtClean="0">
                <a:latin typeface="Times New Roman"/>
                <a:ea typeface="Times New Roman"/>
              </a:rPr>
              <a:t>-шығыстан </a:t>
            </a:r>
            <a:r>
              <a:rPr lang="kk-KZ" sz="1200" kern="1400" dirty="0" smtClean="0">
                <a:latin typeface="Times New Roman"/>
                <a:ea typeface="Times New Roman"/>
              </a:rPr>
              <a:t>жел соғады, күші </a:t>
            </a:r>
            <a:r>
              <a:rPr lang="kk-KZ" sz="1200" kern="1400" dirty="0" smtClean="0">
                <a:latin typeface="Times New Roman"/>
                <a:ea typeface="Times New Roman"/>
              </a:rPr>
              <a:t>5-10 </a:t>
            </a:r>
            <a:r>
              <a:rPr lang="kk-KZ" sz="1200" kern="1400" dirty="0" smtClean="0">
                <a:latin typeface="Times New Roman"/>
                <a:ea typeface="Times New Roman"/>
              </a:rPr>
              <a:t>м/с. Ауа температурасы 4-6 жылы.</a:t>
            </a:r>
            <a:endParaRPr lang="kk-KZ" sz="1200" kern="1400" dirty="0">
              <a:latin typeface="Times New Roman"/>
              <a:ea typeface="Times New Roman"/>
            </a:endParaRPr>
          </a:p>
        </p:txBody>
      </p:sp>
      <p:sp>
        <p:nvSpPr>
          <p:cNvPr id="20" name="TextBox 13"/>
          <p:cNvSpPr txBox="1"/>
          <p:nvPr/>
        </p:nvSpPr>
        <p:spPr>
          <a:xfrm>
            <a:off x="4967303" y="319731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3000" y="2236787"/>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жиналуына</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221972" y="162258"/>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133684"/>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smtClean="0">
                <a:solidFill>
                  <a:srgbClr val="000000"/>
                </a:solidFill>
                <a:latin typeface="Times New Roman" pitchFamily="18" charset="0"/>
                <a:cs typeface="Times New Roman" pitchFamily="18" charset="0"/>
              </a:rPr>
              <a:t> Б. </a:t>
            </a:r>
            <a:r>
              <a:rPr lang="kk-KZ" altLang="ru-RU" sz="1200" b="1" i="1" dirty="0" smtClean="0">
                <a:solidFill>
                  <a:srgbClr val="000000"/>
                </a:solidFill>
                <a:latin typeface="Times New Roman" pitchFamily="18" charset="0"/>
                <a:cs typeface="Times New Roman" pitchFamily="18" charset="0"/>
              </a:rPr>
              <a:t> /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75815460"/>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extLst>
      <p:ext uri="{BB962C8B-B14F-4D97-AF65-F5344CB8AC3E}">
        <p14:creationId xmlns:p14="http://schemas.microsoft.com/office/powerpoint/2010/main" val="3254329279"/>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31188</TotalTime>
  <Words>581</Words>
  <Application>Microsoft Office PowerPoint</Application>
  <PresentationFormat>Лист A4 (210x297 мм)</PresentationFormat>
  <Paragraphs>101</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5112</cp:revision>
  <cp:lastPrinted>2023-02-06T06:57:51Z</cp:lastPrinted>
  <dcterms:created xsi:type="dcterms:W3CDTF">2018-03-27T06:03:00Z</dcterms:created>
  <dcterms:modified xsi:type="dcterms:W3CDTF">2025-11-11T07:09:38Z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