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3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11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11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978906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түнде жауын-шашын (жаңбыр, қар), </a:t>
            </a:r>
            <a:r>
              <a:rPr lang="ru-RU" sz="1100" dirty="0" err="1">
                <a:latin typeface="Times New Roman" pitchFamily="18" charset="0"/>
                <a:cs typeface="Times New Roman" pitchFamily="18" charset="0"/>
              </a:rPr>
              <a:t>көктайғақ, 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және таңертең тұман.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батыстан жел соғады, күші 9-14, күндіз екпіні 15-20 м/с. Ауа температурасы түнде  және күндіз 1-3 градус аяз.</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13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13</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a:t>
            </a:r>
            <a:r>
              <a:rPr lang="kk-KZ" sz="1100" dirty="0">
                <a:latin typeface="Times New Roman" pitchFamily="18" charset="0"/>
                <a:cs typeface="Times New Roman" pitchFamily="18" charset="0"/>
              </a:rPr>
              <a:t>түстік-батыстан жел соғады, күші 9-14, екпіні 15-20 м/с. Ауа </a:t>
            </a:r>
            <a:r>
              <a:rPr lang="kk-KZ" sz="1100">
                <a:latin typeface="Times New Roman" pitchFamily="18" charset="0"/>
                <a:cs typeface="Times New Roman" pitchFamily="18" charset="0"/>
              </a:rPr>
              <a:t>температурасы 5-7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12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13</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17435</TotalTime>
  <Words>610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7125</cp:revision>
  <cp:lastPrinted>2021-07-01T03:56:27Z</cp:lastPrinted>
  <dcterms:created xsi:type="dcterms:W3CDTF">2018-03-27T06:03:00Z</dcterms:created>
  <dcterms:modified xsi:type="dcterms:W3CDTF">2025-11-11T06:50:09Z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