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440145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11 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kk-KZ" sz="1200" dirty="0" smtClean="0">
                <a:solidFill>
                  <a:prstClr val="black"/>
                </a:solidFill>
                <a:latin typeface="Times New Roman" panose="02020603050405020304" pitchFamily="18" charset="0"/>
              </a:rPr>
              <a:t> жауын-шашын (жаңбыр, </a:t>
            </a:r>
            <a:r>
              <a:rPr lang="kk-KZ" sz="1200" kern="900" dirty="0" smtClean="0">
                <a:solidFill>
                  <a:srgbClr val="000000"/>
                </a:solidFill>
                <a:latin typeface="Times New Roman" panose="02020603050405020304" pitchFamily="18" charset="0"/>
                <a:ea typeface="Times New Roman" panose="02020603050405020304" pitchFamily="18" charset="0"/>
              </a:rPr>
              <a:t>қар), көктайғақ, жаяу бұрқасын. Оңтүстік-батыстан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0-2, күндіз 2-4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12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11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12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algn="just"/>
            <a:r>
              <a:rPr lang="ru-RU" sz="1200" dirty="0" smtClean="0">
                <a:solidFill>
                  <a:prstClr val="black"/>
                </a:solidFill>
                <a:latin typeface="Times New Roman" panose="02020603050405020304" pitchFamily="18" charset="0"/>
                <a:cs typeface="Times New Roman" panose="02020603050405020304" pitchFamily="18" charset="0"/>
              </a:rPr>
              <a:t>Бұлтты,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0-2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endParaRPr lang="kk-KZ" sz="1200" dirty="0">
              <a:solidFill>
                <a:prstClr val="black"/>
              </a:solidFill>
              <a:latin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6459868"/>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204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11,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12 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26753</TotalTime>
  <Words>590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5205</cp:revision>
  <cp:lastPrinted>2021-07-01T07:38:07Z</cp:lastPrinted>
  <dcterms:created xsi:type="dcterms:W3CDTF">2018-03-27T06:03:00Z</dcterms:created>
  <dcterms:modified xsi:type="dcterms:W3CDTF">2025-11-10T07:05:32Z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