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96" d="100"/>
          <a:sy n="96" d="100"/>
        </p:scale>
        <p:origin x="-2562" y="-528"/>
      </p:cViewPr>
      <p:guideLst>
        <p:guide orient="horz" pos="2159"/>
        <p:guide orient="horz" pos="2160"/>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67191350"/>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25310974"/>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,347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90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,443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0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11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жаңбыр. </a:t>
            </a:r>
            <a:r>
              <a:rPr lang="kk-KZ" sz="1200" kern="1400" dirty="0" smtClean="0">
                <a:solidFill>
                  <a:srgbClr val="000000"/>
                </a:solidFill>
                <a:latin typeface="Times New Roman"/>
                <a:ea typeface="Times New Roman"/>
              </a:rPr>
              <a:t>Түнде және таңертең тұман. </a:t>
            </a:r>
            <a:r>
              <a:rPr lang="kk-KZ" sz="1200" kern="1400" dirty="0" smtClean="0">
                <a:solidFill>
                  <a:srgbClr val="000000"/>
                </a:solidFill>
                <a:latin typeface="Times New Roman"/>
                <a:ea typeface="Times New Roman"/>
              </a:rPr>
              <a:t>Оңтүстіктен, 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4-9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12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Аздаған бұлтты</a:t>
            </a:r>
            <a:r>
              <a:rPr lang="kk-KZ" sz="1200" kern="1400" dirty="0" smtClean="0">
                <a:latin typeface="Times New Roman"/>
                <a:ea typeface="Times New Roman"/>
              </a:rPr>
              <a:t>, </a:t>
            </a:r>
            <a:r>
              <a:rPr lang="kk-KZ" sz="1200" kern="1400" dirty="0" smtClean="0">
                <a:latin typeface="Times New Roman"/>
                <a:ea typeface="Times New Roman"/>
              </a:rPr>
              <a:t>жауын-шашынсыз.</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a:t>
            </a:r>
            <a:r>
              <a:rPr lang="kk-KZ" sz="1200" kern="1400" dirty="0">
                <a:solidFill>
                  <a:srgbClr val="000000"/>
                </a:solidFill>
                <a:latin typeface="Times New Roman"/>
                <a:ea typeface="Times New Roman"/>
              </a:rPr>
              <a:t>және таңертең тұман.</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Оңтүстік</a:t>
            </a:r>
            <a:r>
              <a:rPr lang="kk-KZ" sz="1200" kern="1400" dirty="0" smtClean="0">
                <a:latin typeface="Times New Roman"/>
                <a:ea typeface="Times New Roman"/>
              </a:rPr>
              <a:t>-шығыстан </a:t>
            </a:r>
            <a:r>
              <a:rPr lang="kk-KZ" sz="1200" kern="1400" dirty="0" smtClean="0">
                <a:latin typeface="Times New Roman"/>
                <a:ea typeface="Times New Roman"/>
              </a:rPr>
              <a:t>жел соғады, күші 2-7 м/с. Ауа температурасы 4-6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31181</TotalTime>
  <Words>588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5110</cp:revision>
  <cp:lastPrinted>2023-02-06T06:57:51Z</cp:lastPrinted>
  <dcterms:created xsi:type="dcterms:W3CDTF">2018-03-27T06:03:00Z</dcterms:created>
  <dcterms:modified xsi:type="dcterms:W3CDTF">2025-11-10T07:35:16Z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